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4"/>
  </p:sldMasterIdLst>
  <p:notesMasterIdLst>
    <p:notesMasterId r:id="rId37"/>
  </p:notesMasterIdLst>
  <p:handoutMasterIdLst>
    <p:handoutMasterId r:id="rId38"/>
  </p:handoutMasterIdLst>
  <p:sldIdLst>
    <p:sldId id="411" r:id="rId5"/>
    <p:sldId id="491" r:id="rId6"/>
    <p:sldId id="867" r:id="rId7"/>
    <p:sldId id="868" r:id="rId8"/>
    <p:sldId id="875" r:id="rId9"/>
    <p:sldId id="869" r:id="rId10"/>
    <p:sldId id="870" r:id="rId11"/>
    <p:sldId id="872" r:id="rId12"/>
    <p:sldId id="871" r:id="rId13"/>
    <p:sldId id="873" r:id="rId14"/>
    <p:sldId id="874" r:id="rId15"/>
    <p:sldId id="877" r:id="rId16"/>
    <p:sldId id="876" r:id="rId17"/>
    <p:sldId id="878" r:id="rId18"/>
    <p:sldId id="879" r:id="rId19"/>
    <p:sldId id="881" r:id="rId20"/>
    <p:sldId id="880" r:id="rId21"/>
    <p:sldId id="882" r:id="rId22"/>
    <p:sldId id="883" r:id="rId23"/>
    <p:sldId id="884" r:id="rId24"/>
    <p:sldId id="885" r:id="rId25"/>
    <p:sldId id="886" r:id="rId26"/>
    <p:sldId id="887" r:id="rId27"/>
    <p:sldId id="888" r:id="rId28"/>
    <p:sldId id="889" r:id="rId29"/>
    <p:sldId id="890" r:id="rId30"/>
    <p:sldId id="866" r:id="rId31"/>
    <p:sldId id="864" r:id="rId32"/>
    <p:sldId id="892" r:id="rId33"/>
    <p:sldId id="506" r:id="rId34"/>
    <p:sldId id="891" r:id="rId35"/>
    <p:sldId id="396" r:id="rId3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진영" initials="고" lastIdx="1" clrIdx="0">
    <p:extLst>
      <p:ext uri="{19B8F6BF-5375-455C-9EA6-DF929625EA0E}">
        <p15:presenceInfo xmlns:p15="http://schemas.microsoft.com/office/powerpoint/2012/main" userId="고진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E16"/>
    <a:srgbClr val="2CA02C"/>
    <a:srgbClr val="0F6FC6"/>
    <a:srgbClr val="FF7F0E"/>
    <a:srgbClr val="0096FF"/>
    <a:srgbClr val="001C4E"/>
    <a:srgbClr val="FEFFFF"/>
    <a:srgbClr val="CDDAE9"/>
    <a:srgbClr val="027FA5"/>
    <a:srgbClr val="062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4C311-0DAC-7247-B120-49F50BB1C3B1}" v="615" dt="2024-07-16T03:38:40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131" autoAdjust="0"/>
  </p:normalViewPr>
  <p:slideViewPr>
    <p:cSldViewPr snapToGrid="0">
      <p:cViewPr>
        <p:scale>
          <a:sx n="75" d="100"/>
          <a:sy n="75" d="100"/>
        </p:scale>
        <p:origin x="1878" y="58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young Ko" userId="76e4a963-9504-4d56-beee-89ff49c7b1a1" providerId="ADAL" clId="{AEB4C311-0DAC-7247-B120-49F50BB1C3B1}"/>
    <pc:docChg chg="undo custSel addSld delSld modSld sldOrd">
      <pc:chgData name="Jinyoung Ko" userId="76e4a963-9504-4d56-beee-89ff49c7b1a1" providerId="ADAL" clId="{AEB4C311-0DAC-7247-B120-49F50BB1C3B1}" dt="2024-07-16T04:12:21.520" v="1094" actId="2696"/>
      <pc:docMkLst>
        <pc:docMk/>
      </pc:docMkLst>
      <pc:sldChg chg="modSp mod">
        <pc:chgData name="Jinyoung Ko" userId="76e4a963-9504-4d56-beee-89ff49c7b1a1" providerId="ADAL" clId="{AEB4C311-0DAC-7247-B120-49F50BB1C3B1}" dt="2024-07-15T03:38:32.203" v="133"/>
        <pc:sldMkLst>
          <pc:docMk/>
          <pc:sldMk cId="3659854408" sldId="402"/>
        </pc:sldMkLst>
        <pc:spChg chg="mod">
          <ac:chgData name="Jinyoung Ko" userId="76e4a963-9504-4d56-beee-89ff49c7b1a1" providerId="ADAL" clId="{AEB4C311-0DAC-7247-B120-49F50BB1C3B1}" dt="2024-07-15T03:38:32.203" v="133"/>
          <ac:spMkLst>
            <pc:docMk/>
            <pc:sldMk cId="3659854408" sldId="402"/>
            <ac:spMk id="20" creationId="{3ABFF919-2302-2F02-43F0-75DEF903F353}"/>
          </ac:spMkLst>
        </pc:spChg>
      </pc:sldChg>
      <pc:sldChg chg="modSp mod">
        <pc:chgData name="Jinyoung Ko" userId="76e4a963-9504-4d56-beee-89ff49c7b1a1" providerId="ADAL" clId="{AEB4C311-0DAC-7247-B120-49F50BB1C3B1}" dt="2024-07-15T04:31:49.287" v="235" actId="20577"/>
        <pc:sldMkLst>
          <pc:docMk/>
          <pc:sldMk cId="2862602214" sldId="410"/>
        </pc:sldMkLst>
        <pc:spChg chg="mod">
          <ac:chgData name="Jinyoung Ko" userId="76e4a963-9504-4d56-beee-89ff49c7b1a1" providerId="ADAL" clId="{AEB4C311-0DAC-7247-B120-49F50BB1C3B1}" dt="2024-07-15T04:31:49.287" v="235" actId="20577"/>
          <ac:spMkLst>
            <pc:docMk/>
            <pc:sldMk cId="2862602214" sldId="410"/>
            <ac:spMk id="3" creationId="{5529547D-6AF4-8BF1-EC09-FAE24142D4CF}"/>
          </ac:spMkLst>
        </pc:spChg>
      </pc:sldChg>
      <pc:sldChg chg="modSp mod">
        <pc:chgData name="Jinyoung Ko" userId="76e4a963-9504-4d56-beee-89ff49c7b1a1" providerId="ADAL" clId="{AEB4C311-0DAC-7247-B120-49F50BB1C3B1}" dt="2024-07-15T03:31:55.823" v="105" actId="113"/>
        <pc:sldMkLst>
          <pc:docMk/>
          <pc:sldMk cId="3276164734" sldId="411"/>
        </pc:sldMkLst>
        <pc:spChg chg="mod">
          <ac:chgData name="Jinyoung Ko" userId="76e4a963-9504-4d56-beee-89ff49c7b1a1" providerId="ADAL" clId="{AEB4C311-0DAC-7247-B120-49F50BB1C3B1}" dt="2024-07-15T03:31:55.823" v="105" actId="113"/>
          <ac:spMkLst>
            <pc:docMk/>
            <pc:sldMk cId="3276164734" sldId="411"/>
            <ac:spMk id="6" creationId="{0AAE8680-F7A9-A7A0-196C-F7BBBFE9F508}"/>
          </ac:spMkLst>
        </pc:spChg>
      </pc:sldChg>
      <pc:sldChg chg="modSp mod modAnim">
        <pc:chgData name="Jinyoung Ko" userId="76e4a963-9504-4d56-beee-89ff49c7b1a1" providerId="ADAL" clId="{AEB4C311-0DAC-7247-B120-49F50BB1C3B1}" dt="2024-07-15T03:39:45.762" v="166" actId="21"/>
        <pc:sldMkLst>
          <pc:docMk/>
          <pc:sldMk cId="3759799584" sldId="417"/>
        </pc:sldMkLst>
        <pc:spChg chg="mod">
          <ac:chgData name="Jinyoung Ko" userId="76e4a963-9504-4d56-beee-89ff49c7b1a1" providerId="ADAL" clId="{AEB4C311-0DAC-7247-B120-49F50BB1C3B1}" dt="2024-07-15T03:39:45.762" v="166" actId="21"/>
          <ac:spMkLst>
            <pc:docMk/>
            <pc:sldMk cId="3759799584" sldId="417"/>
            <ac:spMk id="3" creationId="{5529547D-6AF4-8BF1-EC09-FAE24142D4CF}"/>
          </ac:spMkLst>
        </pc:spChg>
      </pc:sldChg>
      <pc:sldChg chg="modSp mod">
        <pc:chgData name="Jinyoung Ko" userId="76e4a963-9504-4d56-beee-89ff49c7b1a1" providerId="ADAL" clId="{AEB4C311-0DAC-7247-B120-49F50BB1C3B1}" dt="2024-07-15T04:41:59.322" v="236" actId="1076"/>
        <pc:sldMkLst>
          <pc:docMk/>
          <pc:sldMk cId="3859718703" sldId="428"/>
        </pc:sldMkLst>
        <pc:spChg chg="mod">
          <ac:chgData name="Jinyoung Ko" userId="76e4a963-9504-4d56-beee-89ff49c7b1a1" providerId="ADAL" clId="{AEB4C311-0DAC-7247-B120-49F50BB1C3B1}" dt="2024-07-15T04:41:59.322" v="236" actId="1076"/>
          <ac:spMkLst>
            <pc:docMk/>
            <pc:sldMk cId="3859718703" sldId="428"/>
            <ac:spMk id="4" creationId="{31DFBD2C-71FA-C262-5594-59B90929A92A}"/>
          </ac:spMkLst>
        </pc:spChg>
      </pc:sldChg>
      <pc:sldChg chg="addSp delSp modSp mod delAnim modAnim">
        <pc:chgData name="Jinyoung Ko" userId="76e4a963-9504-4d56-beee-89ff49c7b1a1" providerId="ADAL" clId="{AEB4C311-0DAC-7247-B120-49F50BB1C3B1}" dt="2024-07-16T03:12:14.651" v="919" actId="207"/>
        <pc:sldMkLst>
          <pc:docMk/>
          <pc:sldMk cId="112689511" sldId="431"/>
        </pc:sldMkLst>
        <pc:spChg chg="mod">
          <ac:chgData name="Jinyoung Ko" userId="76e4a963-9504-4d56-beee-89ff49c7b1a1" providerId="ADAL" clId="{AEB4C311-0DAC-7247-B120-49F50BB1C3B1}" dt="2024-07-16T02:54:55.107" v="267" actId="20577"/>
          <ac:spMkLst>
            <pc:docMk/>
            <pc:sldMk cId="112689511" sldId="431"/>
            <ac:spMk id="2" creationId="{4C04AAD6-4F7F-E2B3-6653-E8C9FFB17AFA}"/>
          </ac:spMkLst>
        </pc:spChg>
        <pc:spChg chg="del">
          <ac:chgData name="Jinyoung Ko" userId="76e4a963-9504-4d56-beee-89ff49c7b1a1" providerId="ADAL" clId="{AEB4C311-0DAC-7247-B120-49F50BB1C3B1}" dt="2024-07-16T02:54:58.276" v="269" actId="21"/>
          <ac:spMkLst>
            <pc:docMk/>
            <pc:sldMk cId="112689511" sldId="431"/>
            <ac:spMk id="3" creationId="{04A7D01A-1256-124A-7610-6D3BE08824AB}"/>
          </ac:spMkLst>
        </pc:spChg>
        <pc:spChg chg="del">
          <ac:chgData name="Jinyoung Ko" userId="76e4a963-9504-4d56-beee-89ff49c7b1a1" providerId="ADAL" clId="{AEB4C311-0DAC-7247-B120-49F50BB1C3B1}" dt="2024-07-16T02:54:58.276" v="269" actId="21"/>
          <ac:spMkLst>
            <pc:docMk/>
            <pc:sldMk cId="112689511" sldId="431"/>
            <ac:spMk id="4" creationId="{E3271BD4-DCA6-1203-7099-82830F8B9397}"/>
          </ac:spMkLst>
        </pc:spChg>
        <pc:spChg chg="add mod">
          <ac:chgData name="Jinyoung Ko" userId="76e4a963-9504-4d56-beee-89ff49c7b1a1" providerId="ADAL" clId="{AEB4C311-0DAC-7247-B120-49F50BB1C3B1}" dt="2024-07-16T02:56:59.874" v="498" actId="1076"/>
          <ac:spMkLst>
            <pc:docMk/>
            <pc:sldMk cId="112689511" sldId="431"/>
            <ac:spMk id="5" creationId="{87DF06BD-1F80-78D4-8314-328F871ACA98}"/>
          </ac:spMkLst>
        </pc:spChg>
        <pc:spChg chg="add mod">
          <ac:chgData name="Jinyoung Ko" userId="76e4a963-9504-4d56-beee-89ff49c7b1a1" providerId="ADAL" clId="{AEB4C311-0DAC-7247-B120-49F50BB1C3B1}" dt="2024-07-16T02:56:59.874" v="498" actId="1076"/>
          <ac:spMkLst>
            <pc:docMk/>
            <pc:sldMk cId="112689511" sldId="431"/>
            <ac:spMk id="6" creationId="{9BC8E9C8-A2C7-2140-E257-FA9E4742445A}"/>
          </ac:spMkLst>
        </pc:spChg>
        <pc:spChg chg="add mod">
          <ac:chgData name="Jinyoung Ko" userId="76e4a963-9504-4d56-beee-89ff49c7b1a1" providerId="ADAL" clId="{AEB4C311-0DAC-7247-B120-49F50BB1C3B1}" dt="2024-07-16T02:56:59.874" v="498" actId="1076"/>
          <ac:spMkLst>
            <pc:docMk/>
            <pc:sldMk cId="112689511" sldId="431"/>
            <ac:spMk id="7" creationId="{8DEF349F-E255-C683-0CE0-15C12D382F1A}"/>
          </ac:spMkLst>
        </pc:spChg>
        <pc:spChg chg="mod">
          <ac:chgData name="Jinyoung Ko" userId="76e4a963-9504-4d56-beee-89ff49c7b1a1" providerId="ADAL" clId="{AEB4C311-0DAC-7247-B120-49F50BB1C3B1}" dt="2024-07-16T02:55:51.176" v="449" actId="14100"/>
          <ac:spMkLst>
            <pc:docMk/>
            <pc:sldMk cId="112689511" sldId="431"/>
            <ac:spMk id="8" creationId="{FEDF4F07-4110-032B-18C0-10BE1FD36EAC}"/>
          </ac:spMkLst>
        </pc:spChg>
        <pc:spChg chg="add mod">
          <ac:chgData name="Jinyoung Ko" userId="76e4a963-9504-4d56-beee-89ff49c7b1a1" providerId="ADAL" clId="{AEB4C311-0DAC-7247-B120-49F50BB1C3B1}" dt="2024-07-16T02:56:59.874" v="498" actId="1076"/>
          <ac:spMkLst>
            <pc:docMk/>
            <pc:sldMk cId="112689511" sldId="431"/>
            <ac:spMk id="9" creationId="{D495E0B3-8563-FBFD-E749-66985E2454D8}"/>
          </ac:spMkLst>
        </pc:spChg>
        <pc:spChg chg="del">
          <ac:chgData name="Jinyoung Ko" userId="76e4a963-9504-4d56-beee-89ff49c7b1a1" providerId="ADAL" clId="{AEB4C311-0DAC-7247-B120-49F50BB1C3B1}" dt="2024-07-16T02:54:58.276" v="269" actId="21"/>
          <ac:spMkLst>
            <pc:docMk/>
            <pc:sldMk cId="112689511" sldId="431"/>
            <ac:spMk id="17" creationId="{356BBB2E-3F32-9FBD-8FA6-EF136A553B12}"/>
          </ac:spMkLst>
        </pc:spChg>
        <pc:spChg chg="del">
          <ac:chgData name="Jinyoung Ko" userId="76e4a963-9504-4d56-beee-89ff49c7b1a1" providerId="ADAL" clId="{AEB4C311-0DAC-7247-B120-49F50BB1C3B1}" dt="2024-07-16T02:54:58.276" v="269" actId="21"/>
          <ac:spMkLst>
            <pc:docMk/>
            <pc:sldMk cId="112689511" sldId="431"/>
            <ac:spMk id="21" creationId="{08D3B83C-CEDF-9D6D-0BC0-075ED73E65F0}"/>
          </ac:spMkLst>
        </pc:spChg>
        <pc:spChg chg="add mod">
          <ac:chgData name="Jinyoung Ko" userId="76e4a963-9504-4d56-beee-89ff49c7b1a1" providerId="ADAL" clId="{AEB4C311-0DAC-7247-B120-49F50BB1C3B1}" dt="2024-07-16T03:08:53.853" v="840" actId="1076"/>
          <ac:spMkLst>
            <pc:docMk/>
            <pc:sldMk cId="112689511" sldId="431"/>
            <ac:spMk id="26" creationId="{719972A0-9C8E-9D0C-D5D0-882478D4196C}"/>
          </ac:spMkLst>
        </pc:spChg>
        <pc:spChg chg="add del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28" creationId="{5843B9B5-BBA7-8F53-746A-74FE61D95D73}"/>
          </ac:spMkLst>
        </pc:spChg>
        <pc:spChg chg="add del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29" creationId="{B6933671-403F-A39F-EBAA-4E9A5E631C54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30" creationId="{A1545AE6-7D13-349C-4F57-80579408E79D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31" creationId="{8018B00A-9F97-3A41-0741-80895AE55719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32" creationId="{35D6D33A-05BB-E651-3BE6-C2CA6FC2E3A9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36" creationId="{1CDBBA8A-D454-D1EE-E29A-B24CD0841C24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37" creationId="{4C93018E-C591-3D88-84E8-E8D3E1C52F45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38" creationId="{83EFA230-62B6-7EA9-1A65-8E59519820D9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39" creationId="{CE1D163D-4077-BA78-B804-F8489B7B9CFB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58" creationId="{EADBF6AD-49B7-E5F0-C180-CE38DD14007A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59" creationId="{A7E5CB4F-0A8E-6EE2-E8C1-578951610A00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60" creationId="{698F4427-91C3-DD36-3F99-7DABA11A61F4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61" creationId="{CCE78953-CCBA-290A-7EEB-946125A631D0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68" creationId="{DF02D879-9DF1-8556-0BE0-E8850D50718C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69" creationId="{4BFCF125-0DF1-F920-C82C-EF751383EF6B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0" creationId="{0860617D-69CB-A125-06A5-786EDB65B594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1" creationId="{F21C8756-45EA-7410-3A97-CEC4269776AB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2" creationId="{7493C7F2-294A-A62A-181E-19ED4D2B2FA1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8" creationId="{45BA4B6B-47A7-B43E-CA01-05776BB25951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79" creationId="{1D4AD087-1BF7-7895-76BB-03D143FF95F2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0" creationId="{F65DE12A-8E1E-E5B2-4FE9-1029039C472E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1" creationId="{A73D1FC5-8CA6-717D-A7B5-1FFAB05A2384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85" creationId="{83F69F06-02C3-92D4-15B2-E4ECC276E324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6" creationId="{B798ABCC-4532-672B-ABA6-B70B676E7B52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7" creationId="{CE1753CC-2485-D578-460D-EC7EC071DB50}"/>
          </ac:spMkLst>
        </pc:spChg>
        <pc:spChg chg="add mod">
          <ac:chgData name="Jinyoung Ko" userId="76e4a963-9504-4d56-beee-89ff49c7b1a1" providerId="ADAL" clId="{AEB4C311-0DAC-7247-B120-49F50BB1C3B1}" dt="2024-07-16T03:08:23.798" v="831" actId="1076"/>
          <ac:spMkLst>
            <pc:docMk/>
            <pc:sldMk cId="112689511" sldId="431"/>
            <ac:spMk id="88" creationId="{3400D9FC-467A-EFBD-2332-D9D7BE795141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89" creationId="{11926F5F-1C76-EECD-CE2B-B219ECE2A5F8}"/>
          </ac:spMkLst>
        </pc:spChg>
        <pc:spChg chg="add mod">
          <ac:chgData name="Jinyoung Ko" userId="76e4a963-9504-4d56-beee-89ff49c7b1a1" providerId="ADAL" clId="{AEB4C311-0DAC-7247-B120-49F50BB1C3B1}" dt="2024-07-16T03:08:19.776" v="830" actId="1076"/>
          <ac:spMkLst>
            <pc:docMk/>
            <pc:sldMk cId="112689511" sldId="431"/>
            <ac:spMk id="90" creationId="{661E7C0C-BF0D-5F2D-2BE3-012E6E7BB88E}"/>
          </ac:spMkLst>
        </pc:spChg>
        <pc:spChg chg="add mod">
          <ac:chgData name="Jinyoung Ko" userId="76e4a963-9504-4d56-beee-89ff49c7b1a1" providerId="ADAL" clId="{AEB4C311-0DAC-7247-B120-49F50BB1C3B1}" dt="2024-07-16T03:08:53.853" v="840" actId="1076"/>
          <ac:spMkLst>
            <pc:docMk/>
            <pc:sldMk cId="112689511" sldId="431"/>
            <ac:spMk id="91" creationId="{3B6781AA-8194-9A68-DB4C-2B7A5A27B513}"/>
          </ac:spMkLst>
        </pc:spChg>
        <pc:spChg chg="add mod">
          <ac:chgData name="Jinyoung Ko" userId="76e4a963-9504-4d56-beee-89ff49c7b1a1" providerId="ADAL" clId="{AEB4C311-0DAC-7247-B120-49F50BB1C3B1}" dt="2024-07-16T03:08:59.948" v="842" actId="14100"/>
          <ac:spMkLst>
            <pc:docMk/>
            <pc:sldMk cId="112689511" sldId="431"/>
            <ac:spMk id="92" creationId="{06F716C9-94D1-6297-EBC7-C70662F29BBC}"/>
          </ac:spMkLst>
        </pc:spChg>
        <pc:spChg chg="add mod">
          <ac:chgData name="Jinyoung Ko" userId="76e4a963-9504-4d56-beee-89ff49c7b1a1" providerId="ADAL" clId="{AEB4C311-0DAC-7247-B120-49F50BB1C3B1}" dt="2024-07-16T03:12:14.651" v="919" actId="207"/>
          <ac:spMkLst>
            <pc:docMk/>
            <pc:sldMk cId="112689511" sldId="431"/>
            <ac:spMk id="93" creationId="{DB895DA6-74CE-9727-919F-9B4E0BE6E20E}"/>
          </ac:spMkLst>
        </pc:spChg>
        <pc:picChg chg="del">
          <ac:chgData name="Jinyoung Ko" userId="76e4a963-9504-4d56-beee-89ff49c7b1a1" providerId="ADAL" clId="{AEB4C311-0DAC-7247-B120-49F50BB1C3B1}" dt="2024-07-16T02:54:58.276" v="269" actId="21"/>
          <ac:picMkLst>
            <pc:docMk/>
            <pc:sldMk cId="112689511" sldId="431"/>
            <ac:picMk id="11" creationId="{94D32D9A-8D1F-2052-DF67-C3EF5E9DF0C0}"/>
          </ac:picMkLst>
        </pc:picChg>
        <pc:picChg chg="del">
          <ac:chgData name="Jinyoung Ko" userId="76e4a963-9504-4d56-beee-89ff49c7b1a1" providerId="ADAL" clId="{AEB4C311-0DAC-7247-B120-49F50BB1C3B1}" dt="2024-07-16T02:54:58.276" v="269" actId="21"/>
          <ac:picMkLst>
            <pc:docMk/>
            <pc:sldMk cId="112689511" sldId="431"/>
            <ac:picMk id="12" creationId="{7CF27F23-C41E-3A7F-416A-2A9BBBF2572A}"/>
          </ac:picMkLst>
        </pc:picChg>
        <pc:picChg chg="del">
          <ac:chgData name="Jinyoung Ko" userId="76e4a963-9504-4d56-beee-89ff49c7b1a1" providerId="ADAL" clId="{AEB4C311-0DAC-7247-B120-49F50BB1C3B1}" dt="2024-07-16T02:54:58.276" v="269" actId="21"/>
          <ac:picMkLst>
            <pc:docMk/>
            <pc:sldMk cId="112689511" sldId="431"/>
            <ac:picMk id="13" creationId="{4A0F7C17-7F5E-D0DC-D176-2BE9852AF6AB}"/>
          </ac:picMkLst>
        </pc:picChg>
        <pc:picChg chg="del">
          <ac:chgData name="Jinyoung Ko" userId="76e4a963-9504-4d56-beee-89ff49c7b1a1" providerId="ADAL" clId="{AEB4C311-0DAC-7247-B120-49F50BB1C3B1}" dt="2024-07-16T02:54:56.637" v="268" actId="21"/>
          <ac:picMkLst>
            <pc:docMk/>
            <pc:sldMk cId="112689511" sldId="431"/>
            <ac:picMk id="15" creationId="{041B8C6E-5FAC-42B3-63F5-31C714E1E5F5}"/>
          </ac:picMkLst>
        </pc:picChg>
        <pc:picChg chg="add del mod">
          <ac:chgData name="Jinyoung Ko" userId="76e4a963-9504-4d56-beee-89ff49c7b1a1" providerId="ADAL" clId="{AEB4C311-0DAC-7247-B120-49F50BB1C3B1}" dt="2024-07-16T03:04:04.529" v="761" actId="21"/>
          <ac:picMkLst>
            <pc:docMk/>
            <pc:sldMk cId="112689511" sldId="431"/>
            <ac:picMk id="27" creationId="{E4D954E3-C5DB-D3E8-930D-9403E8063383}"/>
          </ac:picMkLst>
        </pc:picChg>
        <pc:cxnChg chg="add mod">
          <ac:chgData name="Jinyoung Ko" userId="76e4a963-9504-4d56-beee-89ff49c7b1a1" providerId="ADAL" clId="{AEB4C311-0DAC-7247-B120-49F50BB1C3B1}" dt="2024-07-16T02:56:59.874" v="498" actId="1076"/>
          <ac:cxnSpMkLst>
            <pc:docMk/>
            <pc:sldMk cId="112689511" sldId="431"/>
            <ac:cxnSpMk id="14" creationId="{BCC59EA2-CCCD-70C4-8F88-C4DB8D8682CE}"/>
          </ac:cxnSpMkLst>
        </pc:cxnChg>
        <pc:cxnChg chg="add mod">
          <ac:chgData name="Jinyoung Ko" userId="76e4a963-9504-4d56-beee-89ff49c7b1a1" providerId="ADAL" clId="{AEB4C311-0DAC-7247-B120-49F50BB1C3B1}" dt="2024-07-16T02:56:59.874" v="498" actId="1076"/>
          <ac:cxnSpMkLst>
            <pc:docMk/>
            <pc:sldMk cId="112689511" sldId="431"/>
            <ac:cxnSpMk id="16" creationId="{E6B932E4-CDD0-42CC-3491-0033E83CDC1C}"/>
          </ac:cxnSpMkLst>
        </pc:cxnChg>
        <pc:cxnChg chg="add mod">
          <ac:chgData name="Jinyoung Ko" userId="76e4a963-9504-4d56-beee-89ff49c7b1a1" providerId="ADAL" clId="{AEB4C311-0DAC-7247-B120-49F50BB1C3B1}" dt="2024-07-16T02:56:59.874" v="498" actId="1076"/>
          <ac:cxnSpMkLst>
            <pc:docMk/>
            <pc:sldMk cId="112689511" sldId="431"/>
            <ac:cxnSpMk id="20" creationId="{5DDFDD36-59D2-E63E-AC3E-2FE940EBCE08}"/>
          </ac:cxnSpMkLst>
        </pc:cxnChg>
        <pc:cxnChg chg="add del mod">
          <ac:chgData name="Jinyoung Ko" userId="76e4a963-9504-4d56-beee-89ff49c7b1a1" providerId="ADAL" clId="{AEB4C311-0DAC-7247-B120-49F50BB1C3B1}" dt="2024-07-16T02:57:26.125" v="508" actId="21"/>
          <ac:cxnSpMkLst>
            <pc:docMk/>
            <pc:sldMk cId="112689511" sldId="431"/>
            <ac:cxnSpMk id="25" creationId="{EF0F6329-AD34-62FE-2E46-8407BBAEB7A8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41" creationId="{E0B3B92F-73A2-CB4F-8441-C07551F5ECCC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43" creationId="{68AF5A91-53C7-DAFA-B29D-36A1D9F158EC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46" creationId="{C348E2EA-691F-2C84-C08D-667594B8F520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49" creationId="{E262EEB0-DF86-BEF5-C51F-D5C0071C768E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52" creationId="{3E6450DC-76BE-BAA3-987F-FBB68C3F4697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55" creationId="{839650CB-8E52-F562-F4EA-37415809F67F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2" creationId="{FAF61BA0-F927-F976-6BBB-56E3162D4746}"/>
          </ac:cxnSpMkLst>
        </pc:cxnChg>
        <pc:cxnChg chg="add del mod">
          <ac:chgData name="Jinyoung Ko" userId="76e4a963-9504-4d56-beee-89ff49c7b1a1" providerId="ADAL" clId="{AEB4C311-0DAC-7247-B120-49F50BB1C3B1}" dt="2024-07-16T03:03:03.607" v="734" actId="21"/>
          <ac:cxnSpMkLst>
            <pc:docMk/>
            <pc:sldMk cId="112689511" sldId="431"/>
            <ac:cxnSpMk id="63" creationId="{9396E631-5E56-B0F9-949F-3FB2117219B6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4" creationId="{414E0ACB-03AF-94F3-EC43-91A28C062E90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5" creationId="{B85241E1-7702-5BDD-CB5C-4B8916CD8C53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6" creationId="{21A4424C-4A8A-CE19-9524-EFEA66E4C689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67" creationId="{F1F7ADF1-4D9C-BE67-8D88-28BD12FFD543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73" creationId="{9F9F3DC2-B7D3-9919-9BCE-9FBCA0FB5F45}"/>
          </ac:cxnSpMkLst>
        </pc:cxnChg>
        <pc:cxnChg chg="add del mod">
          <ac:chgData name="Jinyoung Ko" userId="76e4a963-9504-4d56-beee-89ff49c7b1a1" providerId="ADAL" clId="{AEB4C311-0DAC-7247-B120-49F50BB1C3B1}" dt="2024-07-16T03:03:19.286" v="740" actId="21"/>
          <ac:cxnSpMkLst>
            <pc:docMk/>
            <pc:sldMk cId="112689511" sldId="431"/>
            <ac:cxnSpMk id="74" creationId="{7A1AFA20-EB8C-AC25-8890-C7DA7310337D}"/>
          </ac:cxnSpMkLst>
        </pc:cxnChg>
        <pc:cxnChg chg="add del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75" creationId="{D05CBA2C-4996-3EEE-9EB3-996ABEF59D9C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76" creationId="{050E2977-857C-9D26-5DD6-F338DA65CEA4}"/>
          </ac:cxnSpMkLst>
        </pc:cxnChg>
        <pc:cxnChg chg="add del mod">
          <ac:chgData name="Jinyoung Ko" userId="76e4a963-9504-4d56-beee-89ff49c7b1a1" providerId="ADAL" clId="{AEB4C311-0DAC-7247-B120-49F50BB1C3B1}" dt="2024-07-16T03:03:19.792" v="741" actId="21"/>
          <ac:cxnSpMkLst>
            <pc:docMk/>
            <pc:sldMk cId="112689511" sldId="431"/>
            <ac:cxnSpMk id="77" creationId="{412A6123-2C61-ADCB-3889-13C0581623B4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82" creationId="{2E63C975-55CA-4A60-2ABB-C94C4F78F973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83" creationId="{55170CA2-09C3-1ADD-A16D-AD8E96967E7D}"/>
          </ac:cxnSpMkLst>
        </pc:cxnChg>
        <pc:cxnChg chg="add mod">
          <ac:chgData name="Jinyoung Ko" userId="76e4a963-9504-4d56-beee-89ff49c7b1a1" providerId="ADAL" clId="{AEB4C311-0DAC-7247-B120-49F50BB1C3B1}" dt="2024-07-16T03:08:23.798" v="831" actId="1076"/>
          <ac:cxnSpMkLst>
            <pc:docMk/>
            <pc:sldMk cId="112689511" sldId="431"/>
            <ac:cxnSpMk id="84" creationId="{71E36737-2E1E-0A9A-C1F1-39605420B47F}"/>
          </ac:cxnSpMkLst>
        </pc:cxnChg>
      </pc:sldChg>
      <pc:sldChg chg="modSp mod modAnim">
        <pc:chgData name="Jinyoung Ko" userId="76e4a963-9504-4d56-beee-89ff49c7b1a1" providerId="ADAL" clId="{AEB4C311-0DAC-7247-B120-49F50BB1C3B1}" dt="2024-07-15T05:34:45.716" v="244"/>
        <pc:sldMkLst>
          <pc:docMk/>
          <pc:sldMk cId="1659357456" sldId="434"/>
        </pc:sldMkLst>
        <pc:spChg chg="mod">
          <ac:chgData name="Jinyoung Ko" userId="76e4a963-9504-4d56-beee-89ff49c7b1a1" providerId="ADAL" clId="{AEB4C311-0DAC-7247-B120-49F50BB1C3B1}" dt="2024-07-15T05:34:09.455" v="239" actId="1076"/>
          <ac:spMkLst>
            <pc:docMk/>
            <pc:sldMk cId="1659357456" sldId="434"/>
            <ac:spMk id="13" creationId="{E693BCCE-A439-5AF6-D9B2-7B444D418F5A}"/>
          </ac:spMkLst>
        </pc:spChg>
      </pc:sldChg>
      <pc:sldChg chg="modSp add del">
        <pc:chgData name="Jinyoung Ko" userId="76e4a963-9504-4d56-beee-89ff49c7b1a1" providerId="ADAL" clId="{AEB4C311-0DAC-7247-B120-49F50BB1C3B1}" dt="2024-07-16T04:12:21.520" v="1094" actId="2696"/>
        <pc:sldMkLst>
          <pc:docMk/>
          <pc:sldMk cId="1245664688" sldId="439"/>
        </pc:sldMkLst>
        <pc:spChg chg="mod">
          <ac:chgData name="Jinyoung Ko" userId="76e4a963-9504-4d56-beee-89ff49c7b1a1" providerId="ADAL" clId="{AEB4C311-0DAC-7247-B120-49F50BB1C3B1}" dt="2024-07-16T03:36:01.982" v="956" actId="115"/>
          <ac:spMkLst>
            <pc:docMk/>
            <pc:sldMk cId="1245664688" sldId="439"/>
            <ac:spMk id="6" creationId="{C652435B-1332-4460-20FA-EEAB56C839AC}"/>
          </ac:spMkLst>
        </pc:spChg>
      </pc:sldChg>
      <pc:sldChg chg="modSp mod">
        <pc:chgData name="Jinyoung Ko" userId="76e4a963-9504-4d56-beee-89ff49c7b1a1" providerId="ADAL" clId="{AEB4C311-0DAC-7247-B120-49F50BB1C3B1}" dt="2024-07-16T03:25:57.701" v="955" actId="20577"/>
        <pc:sldMkLst>
          <pc:docMk/>
          <pc:sldMk cId="2118465962" sldId="440"/>
        </pc:sldMkLst>
        <pc:spChg chg="mod">
          <ac:chgData name="Jinyoung Ko" userId="76e4a963-9504-4d56-beee-89ff49c7b1a1" providerId="ADAL" clId="{AEB4C311-0DAC-7247-B120-49F50BB1C3B1}" dt="2024-07-16T03:25:57.701" v="955" actId="20577"/>
          <ac:spMkLst>
            <pc:docMk/>
            <pc:sldMk cId="2118465962" sldId="440"/>
            <ac:spMk id="5" creationId="{207824E8-A399-9B18-8BCD-7B8E13A97997}"/>
          </ac:spMkLst>
        </pc:spChg>
      </pc:sldChg>
      <pc:sldChg chg="modSp mod">
        <pc:chgData name="Jinyoung Ko" userId="76e4a963-9504-4d56-beee-89ff49c7b1a1" providerId="ADAL" clId="{AEB4C311-0DAC-7247-B120-49F50BB1C3B1}" dt="2024-07-15T03:38:58.538" v="148" actId="1035"/>
        <pc:sldMkLst>
          <pc:docMk/>
          <pc:sldMk cId="753220891" sldId="448"/>
        </pc:sldMkLst>
        <pc:spChg chg="mod">
          <ac:chgData name="Jinyoung Ko" userId="76e4a963-9504-4d56-beee-89ff49c7b1a1" providerId="ADAL" clId="{AEB4C311-0DAC-7247-B120-49F50BB1C3B1}" dt="2024-07-15T03:38:49.612" v="143" actId="1035"/>
          <ac:spMkLst>
            <pc:docMk/>
            <pc:sldMk cId="753220891" sldId="448"/>
            <ac:spMk id="14" creationId="{AA80FCEF-E574-9CFB-8763-57D9EF2F47B3}"/>
          </ac:spMkLst>
        </pc:spChg>
        <pc:spChg chg="mod">
          <ac:chgData name="Jinyoung Ko" userId="76e4a963-9504-4d56-beee-89ff49c7b1a1" providerId="ADAL" clId="{AEB4C311-0DAC-7247-B120-49F50BB1C3B1}" dt="2024-07-15T03:38:58.538" v="148" actId="1035"/>
          <ac:spMkLst>
            <pc:docMk/>
            <pc:sldMk cId="753220891" sldId="448"/>
            <ac:spMk id="16" creationId="{90095183-3E49-8B24-FF83-476C9114CFDF}"/>
          </ac:spMkLst>
        </pc:spChg>
        <pc:spChg chg="mod">
          <ac:chgData name="Jinyoung Ko" userId="76e4a963-9504-4d56-beee-89ff49c7b1a1" providerId="ADAL" clId="{AEB4C311-0DAC-7247-B120-49F50BB1C3B1}" dt="2024-07-15T03:38:40.652" v="139" actId="1076"/>
          <ac:spMkLst>
            <pc:docMk/>
            <pc:sldMk cId="753220891" sldId="448"/>
            <ac:spMk id="18" creationId="{49D6E59E-3010-9683-309C-3EEAA9C807DA}"/>
          </ac:spMkLst>
        </pc:spChg>
      </pc:sldChg>
      <pc:sldChg chg="modSp mod modAnim">
        <pc:chgData name="Jinyoung Ko" userId="76e4a963-9504-4d56-beee-89ff49c7b1a1" providerId="ADAL" clId="{AEB4C311-0DAC-7247-B120-49F50BB1C3B1}" dt="2024-07-15T03:50:22.883" v="205" actId="14100"/>
        <pc:sldMkLst>
          <pc:docMk/>
          <pc:sldMk cId="2706090889" sldId="449"/>
        </pc:sldMkLst>
        <pc:spChg chg="mod">
          <ac:chgData name="Jinyoung Ko" userId="76e4a963-9504-4d56-beee-89ff49c7b1a1" providerId="ADAL" clId="{AEB4C311-0DAC-7247-B120-49F50BB1C3B1}" dt="2024-07-15T03:50:22.883" v="205" actId="14100"/>
          <ac:spMkLst>
            <pc:docMk/>
            <pc:sldMk cId="2706090889" sldId="449"/>
            <ac:spMk id="3" creationId="{BF230E0D-C1DF-A6FB-0E53-B23CA191A49F}"/>
          </ac:spMkLst>
        </pc:spChg>
        <pc:spChg chg="mod">
          <ac:chgData name="Jinyoung Ko" userId="76e4a963-9504-4d56-beee-89ff49c7b1a1" providerId="ADAL" clId="{AEB4C311-0DAC-7247-B120-49F50BB1C3B1}" dt="2024-07-15T03:40:15.977" v="171" actId="1076"/>
          <ac:spMkLst>
            <pc:docMk/>
            <pc:sldMk cId="2706090889" sldId="449"/>
            <ac:spMk id="4" creationId="{E43E1384-37A5-8BD8-F5EA-99DFB7431F8B}"/>
          </ac:spMkLst>
        </pc:spChg>
      </pc:sldChg>
      <pc:sldChg chg="modSp mod">
        <pc:chgData name="Jinyoung Ko" userId="76e4a963-9504-4d56-beee-89ff49c7b1a1" providerId="ADAL" clId="{AEB4C311-0DAC-7247-B120-49F50BB1C3B1}" dt="2024-07-15T03:47:59.368" v="192" actId="14100"/>
        <pc:sldMkLst>
          <pc:docMk/>
          <pc:sldMk cId="1608516036" sldId="453"/>
        </pc:sldMkLst>
        <pc:spChg chg="mod">
          <ac:chgData name="Jinyoung Ko" userId="76e4a963-9504-4d56-beee-89ff49c7b1a1" providerId="ADAL" clId="{AEB4C311-0DAC-7247-B120-49F50BB1C3B1}" dt="2024-07-15T03:47:59.368" v="192" actId="14100"/>
          <ac:spMkLst>
            <pc:docMk/>
            <pc:sldMk cId="1608516036" sldId="453"/>
            <ac:spMk id="33" creationId="{C4E83E34-C7C6-7029-B3C3-528781D2837B}"/>
          </ac:spMkLst>
        </pc:spChg>
        <pc:spChg chg="mod">
          <ac:chgData name="Jinyoung Ko" userId="76e4a963-9504-4d56-beee-89ff49c7b1a1" providerId="ADAL" clId="{AEB4C311-0DAC-7247-B120-49F50BB1C3B1}" dt="2024-07-15T03:47:50.118" v="191" actId="1076"/>
          <ac:spMkLst>
            <pc:docMk/>
            <pc:sldMk cId="1608516036" sldId="453"/>
            <ac:spMk id="35" creationId="{ED509972-D53B-E9A4-6FAE-DFF0D6530074}"/>
          </ac:spMkLst>
        </pc:spChg>
        <pc:cxnChg chg="mod">
          <ac:chgData name="Jinyoung Ko" userId="76e4a963-9504-4d56-beee-89ff49c7b1a1" providerId="ADAL" clId="{AEB4C311-0DAC-7247-B120-49F50BB1C3B1}" dt="2024-07-15T03:47:50.118" v="191" actId="1076"/>
          <ac:cxnSpMkLst>
            <pc:docMk/>
            <pc:sldMk cId="1608516036" sldId="453"/>
            <ac:cxnSpMk id="36" creationId="{2D9059AE-B3EA-CB48-080F-DF65F127376A}"/>
          </ac:cxnSpMkLst>
        </pc:cxnChg>
        <pc:cxnChg chg="mod">
          <ac:chgData name="Jinyoung Ko" userId="76e4a963-9504-4d56-beee-89ff49c7b1a1" providerId="ADAL" clId="{AEB4C311-0DAC-7247-B120-49F50BB1C3B1}" dt="2024-07-15T03:47:18.205" v="177" actId="14100"/>
          <ac:cxnSpMkLst>
            <pc:docMk/>
            <pc:sldMk cId="1608516036" sldId="453"/>
            <ac:cxnSpMk id="37" creationId="{ABEC9477-32CF-78B1-C117-8917CD7E087A}"/>
          </ac:cxnSpMkLst>
        </pc:cxnChg>
      </pc:sldChg>
      <pc:sldChg chg="ord">
        <pc:chgData name="Jinyoung Ko" userId="76e4a963-9504-4d56-beee-89ff49c7b1a1" providerId="ADAL" clId="{AEB4C311-0DAC-7247-B120-49F50BB1C3B1}" dt="2024-07-16T01:46:34.597" v="245" actId="20578"/>
        <pc:sldMkLst>
          <pc:docMk/>
          <pc:sldMk cId="3455944846" sldId="456"/>
        </pc:sldMkLst>
      </pc:sldChg>
      <pc:sldChg chg="modSp mod ord">
        <pc:chgData name="Jinyoung Ko" userId="76e4a963-9504-4d56-beee-89ff49c7b1a1" providerId="ADAL" clId="{AEB4C311-0DAC-7247-B120-49F50BB1C3B1}" dt="2024-07-16T03:14:33.838" v="920" actId="20578"/>
        <pc:sldMkLst>
          <pc:docMk/>
          <pc:sldMk cId="2156016088" sldId="457"/>
        </pc:sldMkLst>
        <pc:spChg chg="mod">
          <ac:chgData name="Jinyoung Ko" userId="76e4a963-9504-4d56-beee-89ff49c7b1a1" providerId="ADAL" clId="{AEB4C311-0DAC-7247-B120-49F50BB1C3B1}" dt="2024-07-14T20:07:46.051" v="97" actId="20577"/>
          <ac:spMkLst>
            <pc:docMk/>
            <pc:sldMk cId="2156016088" sldId="457"/>
            <ac:spMk id="8" creationId="{FEDF4F07-4110-032B-18C0-10BE1FD36EAC}"/>
          </ac:spMkLst>
        </pc:spChg>
        <pc:spChg chg="mod">
          <ac:chgData name="Jinyoung Ko" userId="76e4a963-9504-4d56-beee-89ff49c7b1a1" providerId="ADAL" clId="{AEB4C311-0DAC-7247-B120-49F50BB1C3B1}" dt="2024-07-14T20:07:57.994" v="98" actId="114"/>
          <ac:spMkLst>
            <pc:docMk/>
            <pc:sldMk cId="2156016088" sldId="457"/>
            <ac:spMk id="62" creationId="{827D8F8E-62C4-DC02-8AC5-559AFA39CE73}"/>
          </ac:spMkLst>
        </pc:spChg>
        <pc:spChg chg="mod">
          <ac:chgData name="Jinyoung Ko" userId="76e4a963-9504-4d56-beee-89ff49c7b1a1" providerId="ADAL" clId="{AEB4C311-0DAC-7247-B120-49F50BB1C3B1}" dt="2024-07-14T20:08:17.720" v="103" actId="1076"/>
          <ac:spMkLst>
            <pc:docMk/>
            <pc:sldMk cId="2156016088" sldId="457"/>
            <ac:spMk id="69" creationId="{49BCCBA0-C470-6E89-68BD-0CF2EE126982}"/>
          </ac:spMkLst>
        </pc:spChg>
      </pc:sldChg>
      <pc:sldChg chg="add">
        <pc:chgData name="Jinyoung Ko" userId="76e4a963-9504-4d56-beee-89ff49c7b1a1" providerId="ADAL" clId="{AEB4C311-0DAC-7247-B120-49F50BB1C3B1}" dt="2024-07-16T02:54:49.282" v="246"/>
        <pc:sldMkLst>
          <pc:docMk/>
          <pc:sldMk cId="562944818" sldId="458"/>
        </pc:sldMkLst>
      </pc:sldChg>
      <pc:sldChg chg="addSp delSp modSp add del mod ord addAnim delAnim modAnim">
        <pc:chgData name="Jinyoung Ko" userId="76e4a963-9504-4d56-beee-89ff49c7b1a1" providerId="ADAL" clId="{AEB4C311-0DAC-7247-B120-49F50BB1C3B1}" dt="2024-07-14T19:03:19.612" v="72" actId="2696"/>
        <pc:sldMkLst>
          <pc:docMk/>
          <pc:sldMk cId="961516839" sldId="458"/>
        </pc:sldMkLst>
        <pc:spChg chg="mod">
          <ac:chgData name="Jinyoung Ko" userId="76e4a963-9504-4d56-beee-89ff49c7b1a1" providerId="ADAL" clId="{AEB4C311-0DAC-7247-B120-49F50BB1C3B1}" dt="2024-07-14T19:02:47.073" v="70" actId="1076"/>
          <ac:spMkLst>
            <pc:docMk/>
            <pc:sldMk cId="961516839" sldId="458"/>
            <ac:spMk id="13" creationId="{E693BCCE-A439-5AF6-D9B2-7B444D418F5A}"/>
          </ac:spMkLst>
        </pc:spChg>
        <pc:spChg chg="mod">
          <ac:chgData name="Jinyoung Ko" userId="76e4a963-9504-4d56-beee-89ff49c7b1a1" providerId="ADAL" clId="{AEB4C311-0DAC-7247-B120-49F50BB1C3B1}" dt="2024-07-14T18:41:27.506" v="49" actId="1076"/>
          <ac:spMkLst>
            <pc:docMk/>
            <pc:sldMk cId="961516839" sldId="458"/>
            <ac:spMk id="65" creationId="{D8FAFA3B-9866-CCA0-7D39-EA9B65977608}"/>
          </ac:spMkLst>
        </pc:spChg>
        <pc:spChg chg="mod">
          <ac:chgData name="Jinyoung Ko" userId="76e4a963-9504-4d56-beee-89ff49c7b1a1" providerId="ADAL" clId="{AEB4C311-0DAC-7247-B120-49F50BB1C3B1}" dt="2024-07-14T18:40:06.978" v="32" actId="1076"/>
          <ac:spMkLst>
            <pc:docMk/>
            <pc:sldMk cId="961516839" sldId="458"/>
            <ac:spMk id="70" creationId="{A4BCAA8D-8B84-0E3F-EFA8-9A500EEE4D84}"/>
          </ac:spMkLst>
        </pc:spChg>
        <pc:spChg chg="mod">
          <ac:chgData name="Jinyoung Ko" userId="76e4a963-9504-4d56-beee-89ff49c7b1a1" providerId="ADAL" clId="{AEB4C311-0DAC-7247-B120-49F50BB1C3B1}" dt="2024-07-14T18:42:06.390" v="67" actId="1076"/>
          <ac:spMkLst>
            <pc:docMk/>
            <pc:sldMk cId="961516839" sldId="458"/>
            <ac:spMk id="72" creationId="{450A3982-EEE8-2913-D210-A489F6A40622}"/>
          </ac:spMkLst>
        </pc:spChg>
        <pc:spChg chg="mod">
          <ac:chgData name="Jinyoung Ko" userId="76e4a963-9504-4d56-beee-89ff49c7b1a1" providerId="ADAL" clId="{AEB4C311-0DAC-7247-B120-49F50BB1C3B1}" dt="2024-07-14T18:40:11.640" v="34" actId="1076"/>
          <ac:spMkLst>
            <pc:docMk/>
            <pc:sldMk cId="961516839" sldId="458"/>
            <ac:spMk id="73" creationId="{D7BB0881-8BF8-7C4F-78DD-1411E93396FD}"/>
          </ac:spMkLst>
        </pc:spChg>
        <pc:spChg chg="mod">
          <ac:chgData name="Jinyoung Ko" userId="76e4a963-9504-4d56-beee-89ff49c7b1a1" providerId="ADAL" clId="{AEB4C311-0DAC-7247-B120-49F50BB1C3B1}" dt="2024-07-14T18:40:09.774" v="33" actId="1076"/>
          <ac:spMkLst>
            <pc:docMk/>
            <pc:sldMk cId="961516839" sldId="458"/>
            <ac:spMk id="74" creationId="{957051B1-FED6-1094-CAD7-E4D45CCF453A}"/>
          </ac:spMkLst>
        </pc:spChg>
        <pc:spChg chg="mod">
          <ac:chgData name="Jinyoung Ko" userId="76e4a963-9504-4d56-beee-89ff49c7b1a1" providerId="ADAL" clId="{AEB4C311-0DAC-7247-B120-49F50BB1C3B1}" dt="2024-07-14T18:42:03.643" v="66" actId="1038"/>
          <ac:spMkLst>
            <pc:docMk/>
            <pc:sldMk cId="961516839" sldId="458"/>
            <ac:spMk id="75" creationId="{B1778E87-3B1C-9EF9-F67C-29511B615117}"/>
          </ac:spMkLst>
        </pc:spChg>
        <pc:picChg chg="add del">
          <ac:chgData name="Jinyoung Ko" userId="76e4a963-9504-4d56-beee-89ff49c7b1a1" providerId="ADAL" clId="{AEB4C311-0DAC-7247-B120-49F50BB1C3B1}" dt="2024-07-14T18:39:13.991" v="20" actId="21"/>
          <ac:picMkLst>
            <pc:docMk/>
            <pc:sldMk cId="961516839" sldId="458"/>
            <ac:picMk id="3" creationId="{84780F54-4E66-D467-DAE8-227466529BED}"/>
          </ac:picMkLst>
        </pc:picChg>
        <pc:picChg chg="add mod">
          <ac:chgData name="Jinyoung Ko" userId="76e4a963-9504-4d56-beee-89ff49c7b1a1" providerId="ADAL" clId="{AEB4C311-0DAC-7247-B120-49F50BB1C3B1}" dt="2024-07-14T18:41:21.592" v="47" actId="1037"/>
          <ac:picMkLst>
            <pc:docMk/>
            <pc:sldMk cId="961516839" sldId="458"/>
            <ac:picMk id="15" creationId="{2B7EE239-9703-CFE0-1625-2550D0407789}"/>
          </ac:picMkLst>
        </pc:picChg>
      </pc:sldChg>
      <pc:sldChg chg="addSp delSp modSp add mod addAnim delAnim modAnim">
        <pc:chgData name="Jinyoung Ko" userId="76e4a963-9504-4d56-beee-89ff49c7b1a1" providerId="ADAL" clId="{AEB4C311-0DAC-7247-B120-49F50BB1C3B1}" dt="2024-07-16T03:38:40.949" v="1091"/>
        <pc:sldMkLst>
          <pc:docMk/>
          <pc:sldMk cId="245434029" sldId="459"/>
        </pc:sldMkLst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3" creationId="{AEB233A1-D550-CE78-9E7B-AA0713FE7359}"/>
          </ac:spMkLst>
        </pc:spChg>
        <pc:spChg chg="mod">
          <ac:chgData name="Jinyoung Ko" userId="76e4a963-9504-4d56-beee-89ff49c7b1a1" providerId="ADAL" clId="{AEB4C311-0DAC-7247-B120-49F50BB1C3B1}" dt="2024-07-16T03:36:41.856" v="1003" actId="404"/>
          <ac:spMkLst>
            <pc:docMk/>
            <pc:sldMk cId="245434029" sldId="459"/>
            <ac:spMk id="5" creationId="{30E3D251-6278-2017-FB30-CB09D22094DE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9" creationId="{CD749911-F8F9-DA86-D16A-8D2AAAA2DCED}"/>
          </ac:spMkLst>
        </pc:spChg>
        <pc:spChg chg="add del mod">
          <ac:chgData name="Jinyoung Ko" userId="76e4a963-9504-4d56-beee-89ff49c7b1a1" providerId="ADAL" clId="{AEB4C311-0DAC-7247-B120-49F50BB1C3B1}" dt="2024-07-16T03:38:27.757" v="1088" actId="206"/>
          <ac:spMkLst>
            <pc:docMk/>
            <pc:sldMk cId="245434029" sldId="459"/>
            <ac:spMk id="10" creationId="{BC564C1C-59D6-3604-F556-333D36C42D46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13" creationId="{ABFEF383-B93E-68B7-9414-988D1DE29A38}"/>
          </ac:spMkLst>
        </pc:spChg>
        <pc:spChg chg="add del mod">
          <ac:chgData name="Jinyoung Ko" userId="76e4a963-9504-4d56-beee-89ff49c7b1a1" providerId="ADAL" clId="{AEB4C311-0DAC-7247-B120-49F50BB1C3B1}" dt="2024-07-16T03:38:33.014" v="1090" actId="21"/>
          <ac:spMkLst>
            <pc:docMk/>
            <pc:sldMk cId="245434029" sldId="459"/>
            <ac:spMk id="16" creationId="{3C1502D6-7E4C-4200-3BD1-D4867A386E8D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17" creationId="{696DF7EA-344D-D0FA-0915-51260E3031FC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18" creationId="{3CA1320A-7383-44B0-DF22-DCCE60F1DADC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19" creationId="{190C7244-F720-5018-2BF2-3B65F44EC919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21" creationId="{719411F1-D5D2-2012-AF33-E79B91EFC79F}"/>
          </ac:spMkLst>
        </pc:spChg>
        <pc:spChg chg="add del mod">
          <ac:chgData name="Jinyoung Ko" userId="76e4a963-9504-4d56-beee-89ff49c7b1a1" providerId="ADAL" clId="{AEB4C311-0DAC-7247-B120-49F50BB1C3B1}" dt="2024-07-16T03:38:30.335" v="1089" actId="21"/>
          <ac:spMkLst>
            <pc:docMk/>
            <pc:sldMk cId="245434029" sldId="459"/>
            <ac:spMk id="22" creationId="{CAF34742-3E4D-A8AC-6BE2-4C210D6651BD}"/>
          </ac:spMkLst>
        </pc:spChg>
        <pc:spChg chg="add mod">
          <ac:chgData name="Jinyoung Ko" userId="76e4a963-9504-4d56-beee-89ff49c7b1a1" providerId="ADAL" clId="{AEB4C311-0DAC-7247-B120-49F50BB1C3B1}" dt="2024-07-16T03:38:02.167" v="1080" actId="164"/>
          <ac:spMkLst>
            <pc:docMk/>
            <pc:sldMk cId="245434029" sldId="459"/>
            <ac:spMk id="23" creationId="{46016CF1-B908-3FC2-0E3F-025252941E71}"/>
          </ac:spMkLst>
        </pc:spChg>
        <pc:spChg chg="mod">
          <ac:chgData name="Jinyoung Ko" userId="76e4a963-9504-4d56-beee-89ff49c7b1a1" providerId="ADAL" clId="{AEB4C311-0DAC-7247-B120-49F50BB1C3B1}" dt="2024-07-16T03:37:19.589" v="1071" actId="404"/>
          <ac:spMkLst>
            <pc:docMk/>
            <pc:sldMk cId="245434029" sldId="459"/>
            <ac:spMk id="35" creationId="{AB2A3666-36DE-114C-967C-2ADC7335344F}"/>
          </ac:spMkLst>
        </pc:spChg>
        <pc:grpChg chg="add mod">
          <ac:chgData name="Jinyoung Ko" userId="76e4a963-9504-4d56-beee-89ff49c7b1a1" providerId="ADAL" clId="{AEB4C311-0DAC-7247-B120-49F50BB1C3B1}" dt="2024-07-16T03:38:02.167" v="1080" actId="164"/>
          <ac:grpSpMkLst>
            <pc:docMk/>
            <pc:sldMk cId="245434029" sldId="459"/>
            <ac:grpSpMk id="24" creationId="{606B0FE6-3539-DACC-F5A5-21A54AC12595}"/>
          </ac:grpSpMkLst>
        </pc:grpChg>
        <pc:cxnChg chg="add mod">
          <ac:chgData name="Jinyoung Ko" userId="76e4a963-9504-4d56-beee-89ff49c7b1a1" providerId="ADAL" clId="{AEB4C311-0DAC-7247-B120-49F50BB1C3B1}" dt="2024-07-16T03:38:02.167" v="1080" actId="164"/>
          <ac:cxnSpMkLst>
            <pc:docMk/>
            <pc:sldMk cId="245434029" sldId="459"/>
            <ac:cxnSpMk id="11" creationId="{87715977-E0E4-6CE1-80B4-82B5827200C1}"/>
          </ac:cxnSpMkLst>
        </pc:cxnChg>
        <pc:cxnChg chg="add mod">
          <ac:chgData name="Jinyoung Ko" userId="76e4a963-9504-4d56-beee-89ff49c7b1a1" providerId="ADAL" clId="{AEB4C311-0DAC-7247-B120-49F50BB1C3B1}" dt="2024-07-16T03:38:02.167" v="1080" actId="164"/>
          <ac:cxnSpMkLst>
            <pc:docMk/>
            <pc:sldMk cId="245434029" sldId="459"/>
            <ac:cxnSpMk id="12" creationId="{4015E54E-598B-28BB-CA86-97EC8108AB77}"/>
          </ac:cxnSpMkLst>
        </pc:cxnChg>
        <pc:cxnChg chg="add del mod">
          <ac:chgData name="Jinyoung Ko" userId="76e4a963-9504-4d56-beee-89ff49c7b1a1" providerId="ADAL" clId="{AEB4C311-0DAC-7247-B120-49F50BB1C3B1}" dt="2024-07-16T03:38:33.014" v="1090" actId="21"/>
          <ac:cxnSpMkLst>
            <pc:docMk/>
            <pc:sldMk cId="245434029" sldId="459"/>
            <ac:cxnSpMk id="14" creationId="{AF0BD879-54D7-65D3-4716-4FD92B77D8D1}"/>
          </ac:cxnSpMkLst>
        </pc:cxnChg>
        <pc:cxnChg chg="add del mod">
          <ac:chgData name="Jinyoung Ko" userId="76e4a963-9504-4d56-beee-89ff49c7b1a1" providerId="ADAL" clId="{AEB4C311-0DAC-7247-B120-49F50BB1C3B1}" dt="2024-07-16T03:38:33.014" v="1090" actId="21"/>
          <ac:cxnSpMkLst>
            <pc:docMk/>
            <pc:sldMk cId="245434029" sldId="459"/>
            <ac:cxnSpMk id="15" creationId="{3D4548D6-C043-3C3E-21C6-40F00E51EB38}"/>
          </ac:cxnSpMkLst>
        </pc:cxnChg>
        <pc:cxnChg chg="add mod">
          <ac:chgData name="Jinyoung Ko" userId="76e4a963-9504-4d56-beee-89ff49c7b1a1" providerId="ADAL" clId="{AEB4C311-0DAC-7247-B120-49F50BB1C3B1}" dt="2024-07-16T03:38:02.167" v="1080" actId="164"/>
          <ac:cxnSpMkLst>
            <pc:docMk/>
            <pc:sldMk cId="245434029" sldId="459"/>
            <ac:cxnSpMk id="20" creationId="{881A7242-5ABD-CC13-AF60-D0A62EA238C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79B252-A127-4E13-E5AE-BA5900EE9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732A5-FA83-168F-9A39-34D6ECAD4B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E893B-3C1F-44D7-B6E5-3AAAE9780782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200B1-62B1-40EC-221C-90F382C17C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E865A-D641-DD69-2E4F-E672E9781B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90C60-F4CA-469E-BF46-E9FFE1C01E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10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86A12-5A3A-45CA-B803-C1829C2684E0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F9F9F-DDB3-4232-A12B-3B89870F5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4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9F9F-DDB3-4232-A12B-3B89870F57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9F9F-DDB3-4232-A12B-3B89870F57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4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40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8E0DE-6C55-6201-2FCC-AB5B586C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406"/>
            <a:ext cx="10515600" cy="1398039"/>
          </a:xfrm>
          <a:prstGeom prst="rect">
            <a:avLst/>
          </a:prstGeom>
          <a:noFill/>
        </p:spPr>
        <p:txBody>
          <a:bodyPr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4800" b="0" kern="1200" dirty="0">
                <a:solidFill>
                  <a:schemeClr val="accent1"/>
                </a:solidFill>
                <a:latin typeface="+mn-lt"/>
                <a:ea typeface="Baskerville" panose="02020502070401020303" pitchFamily="18" charset="0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7F39F-D3A1-1603-229D-EE904FC2FC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3228" y="2928067"/>
            <a:ext cx="5865544" cy="383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b="0" kern="1200" dirty="0" smtClean="0">
                <a:solidFill>
                  <a:srgbClr val="027FA5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A3C0C70-692F-597B-9C05-E86E10969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3228" y="3381163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Supervisor: </a:t>
            </a:r>
            <a:r>
              <a:rPr lang="en-GB" err="1"/>
              <a:t>Dr.</a:t>
            </a:r>
            <a:r>
              <a:rPr lang="en-GB"/>
              <a:t> Seungjae Lee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A822FB-C7E1-146F-2EA3-50A078B87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3228" y="3968060"/>
            <a:ext cx="5865544" cy="6118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Civil and Mineral Engineering</a:t>
            </a:r>
          </a:p>
          <a:p>
            <a:pPr lvl="0"/>
            <a:r>
              <a:rPr lang="en-GB"/>
              <a:t>University of Toronto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94EFDA-A243-FD5C-2FF4-AC94A2EE6D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228" y="4711771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Dec. 11, 2023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1BD395-53A6-5C94-D40E-5CC301A2D32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28674" r="9999" b="28674"/>
          <a:stretch/>
        </p:blipFill>
        <p:spPr bwMode="auto">
          <a:xfrm>
            <a:off x="1329268" y="5388678"/>
            <a:ext cx="254265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A5CB381D-FA77-0336-51CE-45242A701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9834" r="3421" b="10910"/>
          <a:stretch/>
        </p:blipFill>
        <p:spPr>
          <a:xfrm>
            <a:off x="4593236" y="5388677"/>
            <a:ext cx="3178186" cy="900000"/>
          </a:xfrm>
          <a:prstGeom prst="rect">
            <a:avLst/>
          </a:prstGeom>
        </p:spPr>
      </p:pic>
      <p:pic>
        <p:nvPicPr>
          <p:cNvPr id="4" name="Picture 3" descr="A blue and black rectangles with black dots&#10;&#10;Description automatically generated">
            <a:extLst>
              <a:ext uri="{FF2B5EF4-FFF2-40B4-BE49-F238E27FC236}">
                <a16:creationId xmlns:a16="http://schemas.microsoft.com/office/drawing/2014/main" id="{0E9CA3E7-A19B-EB37-61A1-941F08CFC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2663"/>
          <a:stretch/>
        </p:blipFill>
        <p:spPr>
          <a:xfrm>
            <a:off x="8492738" y="5388677"/>
            <a:ext cx="2369993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9AB9-55AB-2D54-8663-B0FC27B079C1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48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eferenc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4"/>
            <a:ext cx="11750040" cy="408792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7D9579-C027-2C0B-9F2A-B4A5F8A8C823}"/>
              </a:ext>
            </a:extLst>
          </p:cNvPr>
          <p:cNvCxnSpPr/>
          <p:nvPr userDrawn="1"/>
        </p:nvCxnSpPr>
        <p:spPr>
          <a:xfrm>
            <a:off x="220662" y="5080723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E47F9A-DAA7-6544-C1C2-6B03287C1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5081284"/>
            <a:ext cx="11750675" cy="1440000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45E42-F472-1844-C499-FB2655EB4C40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32E85FCA-EAA5-2AB9-F4CC-EF5E61CF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22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referenc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D099B61-3EAD-1879-C139-15FBC4C3D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408793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C882C4-A495-4FA8-21B0-0BCFDE7504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408793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EEAE46-A5D4-D809-95A2-E59A41FBEDDB}"/>
              </a:ext>
            </a:extLst>
          </p:cNvPr>
          <p:cNvCxnSpPr/>
          <p:nvPr userDrawn="1"/>
        </p:nvCxnSpPr>
        <p:spPr>
          <a:xfrm>
            <a:off x="220662" y="5080723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32645AF-907E-69AE-9AB0-A1875F938B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5081284"/>
            <a:ext cx="11750675" cy="1440000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FE261-E44D-65F8-4995-A1A8C0EF799C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28AF13C8-3D62-0A0B-2625-B425C6F7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33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eferenc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11750040" cy="3728306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7D9579-C027-2C0B-9F2A-B4A5F8A8C823}"/>
              </a:ext>
            </a:extLst>
          </p:cNvPr>
          <p:cNvCxnSpPr/>
          <p:nvPr userDrawn="1"/>
        </p:nvCxnSpPr>
        <p:spPr>
          <a:xfrm>
            <a:off x="220662" y="4721092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E47F9A-DAA7-6544-C1C2-6B03287C1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4721092"/>
            <a:ext cx="11750675" cy="1800192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579F57-0F68-2636-F65F-A3CC5A8FA56E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E6F0F1DF-4ADC-A4C1-811A-75C9C517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916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referenc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D099B61-3EAD-1879-C139-15FBC4C3D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3728303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C882C4-A495-4FA8-21B0-0BCFDE7504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3728303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491811-B71C-1315-9678-470334520D67}"/>
              </a:ext>
            </a:extLst>
          </p:cNvPr>
          <p:cNvCxnSpPr/>
          <p:nvPr userDrawn="1"/>
        </p:nvCxnSpPr>
        <p:spPr>
          <a:xfrm>
            <a:off x="220662" y="4721092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D3D79B59-A9F3-19C2-6125-FFD9C83A1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4721092"/>
            <a:ext cx="11750675" cy="1800192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FE230-06A6-4728-5FB1-A71072CC5C4B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1B50BC6B-6B92-4964-2FB2-69555AF4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5893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8E0DE-6C55-6201-2FCC-AB5B586CA1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03438"/>
            <a:ext cx="10515600" cy="88001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4800" kern="1200" dirty="0">
                <a:solidFill>
                  <a:schemeClr val="accent1"/>
                </a:solidFill>
                <a:latin typeface="+mn-lt"/>
                <a:ea typeface="Baskerville" panose="02020502070401020303" pitchFamily="18" charset="0"/>
                <a:cs typeface="+mj-cs"/>
              </a:defRPr>
            </a:lvl1pPr>
          </a:lstStyle>
          <a:p>
            <a:r>
              <a:rPr lang="en-GB"/>
              <a:t>Thanks for listening presentation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7F39F-D3A1-1603-229D-EE904FC2FC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3228" y="3490256"/>
            <a:ext cx="5865544" cy="383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accent2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A3C0C70-692F-597B-9C05-E86E10969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3228" y="4041967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Firstname.lastname@mail.utoronto.ca</a:t>
            </a:r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055B9E2-F1DC-231D-5D88-56CE0881EA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28674" r="9999" b="28674"/>
          <a:stretch/>
        </p:blipFill>
        <p:spPr bwMode="auto">
          <a:xfrm>
            <a:off x="1329268" y="5388678"/>
            <a:ext cx="254265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42A7599-ABAE-240E-5033-FE9EB3B635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9834" r="3421" b="10910"/>
          <a:stretch/>
        </p:blipFill>
        <p:spPr>
          <a:xfrm>
            <a:off x="4593236" y="5388677"/>
            <a:ext cx="3178186" cy="900000"/>
          </a:xfrm>
          <a:prstGeom prst="rect">
            <a:avLst/>
          </a:prstGeom>
        </p:spPr>
      </p:pic>
      <p:pic>
        <p:nvPicPr>
          <p:cNvPr id="11" name="Picture 10" descr="A blue and black rectangles with black dots&#10;&#10;Description automatically generated">
            <a:extLst>
              <a:ext uri="{FF2B5EF4-FFF2-40B4-BE49-F238E27FC236}">
                <a16:creationId xmlns:a16="http://schemas.microsoft.com/office/drawing/2014/main" id="{43499CD9-47D1-D916-6730-EB8EFC6813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2663"/>
          <a:stretch/>
        </p:blipFill>
        <p:spPr>
          <a:xfrm>
            <a:off x="8492738" y="5388677"/>
            <a:ext cx="2369993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632C14-6569-CD3E-F1C8-20170C276525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99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E161A-C58E-46BC-841F-53FF186EA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47200" y="645124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7FE1784-1781-499E-871F-3D16C04824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03EF16-3E53-4F9D-BA38-011DC838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92" y="149467"/>
            <a:ext cx="10155208" cy="721803"/>
          </a:xfrm>
          <a:prstGeom prst="rect">
            <a:avLst/>
          </a:prstGeom>
        </p:spPr>
        <p:txBody>
          <a:bodyPr anchor="ctr"/>
          <a:lstStyle>
            <a:lvl1pPr algn="l">
              <a:defRPr sz="2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4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8E0DE-6C55-6201-2FCC-AB5B586C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406"/>
            <a:ext cx="10515600" cy="1398039"/>
          </a:xfrm>
          <a:prstGeom prst="rect">
            <a:avLst/>
          </a:prstGeom>
          <a:noFill/>
        </p:spPr>
        <p:txBody>
          <a:bodyPr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4800" kern="1200" dirty="0">
                <a:solidFill>
                  <a:srgbClr val="001C4E"/>
                </a:solidFill>
                <a:latin typeface="+mn-lt"/>
                <a:ea typeface="Baskerville" panose="02020502070401020303" pitchFamily="18" charset="0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7F39F-D3A1-1603-229D-EE904FC2FC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3228" y="2928067"/>
            <a:ext cx="5865544" cy="383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b="0" kern="1200" dirty="0" smtClean="0">
                <a:solidFill>
                  <a:srgbClr val="027FA5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A3C0C70-692F-597B-9C05-E86E10969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3228" y="3381163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Supervisor: </a:t>
            </a:r>
            <a:r>
              <a:rPr lang="en-GB" err="1"/>
              <a:t>Dr.</a:t>
            </a:r>
            <a:r>
              <a:rPr lang="en-GB"/>
              <a:t> Seungjae Lee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A822FB-C7E1-146F-2EA3-50A078B87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3228" y="3968060"/>
            <a:ext cx="5865544" cy="6118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Civil and Mineral Engineering</a:t>
            </a:r>
          </a:p>
          <a:p>
            <a:pPr lvl="0"/>
            <a:r>
              <a:rPr lang="en-GB"/>
              <a:t>University of Toronto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94EFDA-A243-FD5C-2FF4-AC94A2EE6D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228" y="4711771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Dec. 11,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9510E-1000-3811-BF5F-583727C61B18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B478E-3253-4D7E-1676-6E289A5726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28674" r="9999" b="28674"/>
          <a:stretch/>
        </p:blipFill>
        <p:spPr bwMode="auto">
          <a:xfrm>
            <a:off x="1329268" y="5388678"/>
            <a:ext cx="254265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77074F15-DCC7-9D7D-9A34-0C32FACF8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9834" r="3421" b="10910"/>
          <a:stretch/>
        </p:blipFill>
        <p:spPr>
          <a:xfrm>
            <a:off x="4593236" y="5388677"/>
            <a:ext cx="3178186" cy="900000"/>
          </a:xfrm>
          <a:prstGeom prst="rect">
            <a:avLst/>
          </a:prstGeom>
        </p:spPr>
      </p:pic>
      <p:pic>
        <p:nvPicPr>
          <p:cNvPr id="6" name="Picture 5" descr="A blue and black rectangles with black dots&#10;&#10;Description automatically generated">
            <a:extLst>
              <a:ext uri="{FF2B5EF4-FFF2-40B4-BE49-F238E27FC236}">
                <a16:creationId xmlns:a16="http://schemas.microsoft.com/office/drawing/2014/main" id="{24270FBC-47B9-EB8B-49F4-6F0001A3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2663"/>
          <a:stretch/>
        </p:blipFill>
        <p:spPr>
          <a:xfrm>
            <a:off x="8492738" y="5388677"/>
            <a:ext cx="236999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5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7F39F-D3A1-1603-229D-EE904FC2FC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3228" y="2581055"/>
            <a:ext cx="5865544" cy="38324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A3C0C70-692F-597B-9C05-E86E10969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3228" y="3310043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b="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Supervisor: </a:t>
            </a:r>
            <a:r>
              <a:rPr lang="en-GB" err="1"/>
              <a:t>Dr.</a:t>
            </a:r>
            <a:r>
              <a:rPr lang="en-GB"/>
              <a:t> Seungjae Lee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7A822FB-C7E1-146F-2EA3-50A078B87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3228" y="3693290"/>
            <a:ext cx="5865544" cy="6118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Civil and Mineral Engineering</a:t>
            </a:r>
          </a:p>
          <a:p>
            <a:pPr lvl="0"/>
            <a:r>
              <a:rPr lang="en-GB"/>
              <a:t>University of Toronto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94EFDA-A243-FD5C-2FF4-AC94A2EE6D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228" y="4711771"/>
            <a:ext cx="5865544" cy="383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8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n-cs"/>
              </a:defRPr>
            </a:lvl1pPr>
            <a:lvl2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dirty="0" smtClean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280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5pPr>
          </a:lstStyle>
          <a:p>
            <a:pPr lvl="0"/>
            <a:r>
              <a:rPr lang="en-GB"/>
              <a:t>Dec. 11,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9510E-1000-3811-BF5F-583727C61B18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D3A817-B2F5-4A31-A75F-4821B75147B5}"/>
              </a:ext>
            </a:extLst>
          </p:cNvPr>
          <p:cNvSpPr/>
          <p:nvPr userDrawn="1"/>
        </p:nvSpPr>
        <p:spPr>
          <a:xfrm>
            <a:off x="238760" y="635195"/>
            <a:ext cx="11714480" cy="1398039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B8E0DE-6C55-6201-2FCC-AB5B586C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632738"/>
            <a:ext cx="11714480" cy="1398039"/>
          </a:xfrm>
          <a:prstGeom prst="rect">
            <a:avLst/>
          </a:prstGeom>
          <a:noFill/>
        </p:spPr>
        <p:txBody>
          <a:bodyPr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3200" kern="1200" dirty="0">
                <a:solidFill>
                  <a:schemeClr val="bg1"/>
                </a:solidFill>
                <a:latin typeface="+mn-lt"/>
                <a:ea typeface="Baskerville" panose="02020502070401020303" pitchFamily="18" charset="0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0FD2A35-3ACD-DA0B-2ABF-6C2357CB5A1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28674" r="9999" b="28674"/>
          <a:stretch/>
        </p:blipFill>
        <p:spPr bwMode="auto">
          <a:xfrm>
            <a:off x="1329268" y="5388678"/>
            <a:ext cx="254265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DFAE994C-6A7F-CB74-B30F-7EED3D340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" t="9834" r="3421" b="10910"/>
          <a:stretch/>
        </p:blipFill>
        <p:spPr>
          <a:xfrm>
            <a:off x="4593236" y="5388677"/>
            <a:ext cx="3178186" cy="900000"/>
          </a:xfrm>
          <a:prstGeom prst="rect">
            <a:avLst/>
          </a:prstGeom>
        </p:spPr>
      </p:pic>
      <p:pic>
        <p:nvPicPr>
          <p:cNvPr id="13" name="Picture 12" descr="A blue and black rectangles with black dots&#10;&#10;Description automatically generated">
            <a:extLst>
              <a:ext uri="{FF2B5EF4-FFF2-40B4-BE49-F238E27FC236}">
                <a16:creationId xmlns:a16="http://schemas.microsoft.com/office/drawing/2014/main" id="{47AFFB80-1C49-E796-D575-B94F75DE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2663"/>
          <a:stretch/>
        </p:blipFill>
        <p:spPr>
          <a:xfrm>
            <a:off x="8492738" y="5388677"/>
            <a:ext cx="236999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6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B60AD-1088-2AB3-9AB2-72D767C7D02F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11750040" cy="551797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AE2A5-82FC-1CF2-8024-106ECC67BE0B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C20462D9-B7C7-3579-35BB-1396581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42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551797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FC599FD-199D-9FD3-41A4-E3914B056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5517972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B9915-E0E4-5FDF-D6F7-6BF1F896C402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160DC5-914B-C658-5AE5-F373AD93ABF0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3949A32A-3E63-C0F4-B311-DC9FCC3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15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11750040" cy="477884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7D9579-C027-2C0B-9F2A-B4A5F8A8C823}"/>
              </a:ext>
            </a:extLst>
          </p:cNvPr>
          <p:cNvCxnSpPr/>
          <p:nvPr userDrawn="1"/>
        </p:nvCxnSpPr>
        <p:spPr>
          <a:xfrm>
            <a:off x="220662" y="5785881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E47F9A-DAA7-6544-C1C2-6B03287C1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5785881"/>
            <a:ext cx="11750675" cy="721157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AB1141-7136-E195-A0C1-24760B8B73A1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2EB032DB-7C3E-A1DC-4DD4-0BFE0E79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034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4778840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FC599FD-199D-9FD3-41A4-E3914B056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4778840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8EB6E-6D01-AD6D-E760-55AB725B8BB4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491C8AE-5339-6DDA-86CA-8FBE4A83806F}"/>
              </a:ext>
            </a:extLst>
          </p:cNvPr>
          <p:cNvCxnSpPr/>
          <p:nvPr userDrawn="1"/>
        </p:nvCxnSpPr>
        <p:spPr>
          <a:xfrm>
            <a:off x="220662" y="5785881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205A4BD8-C29C-8A81-180F-B2BAC603D3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63" y="5785881"/>
            <a:ext cx="11750675" cy="721157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CFE15-75A7-B505-2482-04A30F04DA93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7FED9B0A-0145-62A9-C608-82437090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2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eferenc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E3F4-EDA9-D6E9-D6FA-04B7E70FD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4"/>
            <a:ext cx="11750040" cy="439646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7D9579-C027-2C0B-9F2A-B4A5F8A8C823}"/>
              </a:ext>
            </a:extLst>
          </p:cNvPr>
          <p:cNvCxnSpPr/>
          <p:nvPr userDrawn="1"/>
        </p:nvCxnSpPr>
        <p:spPr>
          <a:xfrm>
            <a:off x="212872" y="5415279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E47F9A-DAA7-6544-C1C2-6B03287C1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2872" y="5415279"/>
            <a:ext cx="11750675" cy="1080000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4EC4A-AB9A-BDEA-C540-C64C392481D1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75562D00-79D4-D031-D194-DFC8F705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28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referenc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720F9-4F46-1684-6EC3-1F1CC28F7BC7}"/>
              </a:ext>
            </a:extLst>
          </p:cNvPr>
          <p:cNvSpPr txBox="1"/>
          <p:nvPr userDrawn="1"/>
        </p:nvSpPr>
        <p:spPr>
          <a:xfrm>
            <a:off x="11628922" y="6590145"/>
            <a:ext cx="563078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/>
            <a:fld id="{E2BC228E-1B92-1C4B-97CF-6FE9A5950AC7}" type="slidenum">
              <a:rPr lang="en-CA" sz="1200" b="0" kern="1200" spc="-20" smtClean="0">
                <a:solidFill>
                  <a:schemeClr val="bg1"/>
                </a:solidFill>
                <a:effectLst/>
                <a:latin typeface="+mn-lt"/>
                <a:ea typeface="+mj-ea"/>
                <a:cs typeface="Times New Roman" panose="02020603050405020304" pitchFamily="18" charset="0"/>
              </a:rPr>
              <a:t>‹#›</a:t>
            </a:fld>
            <a:endParaRPr lang="en-CA" sz="1200" b="0" kern="1200" spc="-20">
              <a:solidFill>
                <a:schemeClr val="bg1"/>
              </a:solidFill>
              <a:effectLst/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D099B61-3EAD-1879-C139-15FBC4C3D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662" y="923925"/>
            <a:ext cx="5717801" cy="439648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C882C4-A495-4FA8-21B0-0BCFDE7504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3219" y="923925"/>
            <a:ext cx="5717801" cy="4396485"/>
          </a:xfrm>
          <a:prstGeom prst="rect">
            <a:avLst/>
          </a:prstGeom>
        </p:spPr>
        <p:txBody>
          <a:bodyPr/>
          <a:lstStyle>
            <a:lvl1pPr marL="457200" indent="-457200" algn="l" latinLnBrk="0">
              <a:lnSpc>
                <a:spcPct val="110000"/>
              </a:lnSpc>
              <a:buFont typeface="Wingdings" pitchFamily="2" charset="2"/>
              <a:buChar char="q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latinLnBrk="0">
              <a:lnSpc>
                <a:spcPct val="110000"/>
              </a:lnSpc>
              <a:buFont typeface="Wingdings" pitchFamily="2" charset="2"/>
              <a:buChar char="§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latinLnBrk="0">
              <a:lnSpc>
                <a:spcPct val="110000"/>
              </a:lnSpc>
              <a:buFont typeface="Arial" panose="020B0604020202020204" pitchFamily="34" charset="0"/>
              <a:buChar char="•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latinLnBrk="0">
              <a:lnSpc>
                <a:spcPct val="110000"/>
              </a:lnSpc>
              <a:buFont typeface="+mj-lt"/>
              <a:buAutoNum type="romanUcPeriod"/>
              <a:defRPr lang="en-GB" sz="2000" b="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38EE5D-508D-3057-ACAF-A22BDBCD41FD}"/>
              </a:ext>
            </a:extLst>
          </p:cNvPr>
          <p:cNvCxnSpPr/>
          <p:nvPr userDrawn="1"/>
        </p:nvCxnSpPr>
        <p:spPr>
          <a:xfrm>
            <a:off x="212872" y="5415279"/>
            <a:ext cx="11750358" cy="0"/>
          </a:xfrm>
          <a:prstGeom prst="line">
            <a:avLst/>
          </a:prstGeom>
          <a:ln w="12700">
            <a:solidFill>
              <a:srgbClr val="027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13FC330-EADB-FD0F-B03B-31D0A22B69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2872" y="5415279"/>
            <a:ext cx="11750675" cy="1080000"/>
          </a:xfrm>
          <a:prstGeom prst="rect">
            <a:avLst/>
          </a:prstGeom>
        </p:spPr>
        <p:txBody>
          <a:bodyPr/>
          <a:lstStyle>
            <a:lvl1pPr marL="228600" indent="-228600" algn="l">
              <a:spcBef>
                <a:spcPts val="0"/>
              </a:spcBef>
              <a:buFont typeface="+mj-lt"/>
              <a:buAutoNum type="arabicParenR"/>
              <a:defRPr/>
            </a:lvl1pPr>
          </a:lstStyle>
          <a:p>
            <a:pPr lvl="0"/>
            <a:r>
              <a:rPr lang="en-GB"/>
              <a:t>Reference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239B99-3D6F-342F-7E48-F5646F4277A9}"/>
              </a:ext>
            </a:extLst>
          </p:cNvPr>
          <p:cNvSpPr/>
          <p:nvPr userDrawn="1"/>
        </p:nvSpPr>
        <p:spPr>
          <a:xfrm>
            <a:off x="0" y="0"/>
            <a:ext cx="12192000" cy="69730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A6E5A2F5-B94B-A4D6-A73C-C9D50520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" y="39186"/>
            <a:ext cx="12011978" cy="61893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4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187BAF-3B61-C868-6295-FD81DA2B0AF4}"/>
              </a:ext>
            </a:extLst>
          </p:cNvPr>
          <p:cNvSpPr/>
          <p:nvPr userDrawn="1"/>
        </p:nvSpPr>
        <p:spPr>
          <a:xfrm>
            <a:off x="4068000" y="6601522"/>
            <a:ext cx="4068000" cy="256478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B7494-A9C1-196A-DFD7-B98C57F5722A}"/>
              </a:ext>
            </a:extLst>
          </p:cNvPr>
          <p:cNvSpPr/>
          <p:nvPr userDrawn="1"/>
        </p:nvSpPr>
        <p:spPr>
          <a:xfrm>
            <a:off x="0" y="6601522"/>
            <a:ext cx="4068000" cy="25647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F7607-9502-DFCB-3B84-406167378C78}"/>
              </a:ext>
            </a:extLst>
          </p:cNvPr>
          <p:cNvSpPr txBox="1"/>
          <p:nvPr userDrawn="1"/>
        </p:nvSpPr>
        <p:spPr>
          <a:xfrm>
            <a:off x="4068000" y="6594649"/>
            <a:ext cx="405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GB" sz="1200" kern="1200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  <a:cs typeface="+mn-cs"/>
              </a:rPr>
              <a:t>2024 Bayesian Modelling Workshop</a:t>
            </a:r>
            <a:endParaRPr lang="en-CA" sz="1200" kern="1200" dirty="0">
              <a:solidFill>
                <a:schemeClr val="bg1"/>
              </a:solidFill>
              <a:latin typeface="+mj-lt"/>
              <a:ea typeface="Baskerville" panose="02020502070401020303" pitchFamily="18" charset="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E69AAE-C5CB-AA8E-0914-826D628E7AC8}"/>
              </a:ext>
            </a:extLst>
          </p:cNvPr>
          <p:cNvSpPr/>
          <p:nvPr userDrawn="1"/>
        </p:nvSpPr>
        <p:spPr>
          <a:xfrm>
            <a:off x="8136000" y="6601522"/>
            <a:ext cx="4068000" cy="256478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76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2" r:id="rId2"/>
    <p:sldLayoutId id="2147483690" r:id="rId3"/>
    <p:sldLayoutId id="2147483678" r:id="rId4"/>
    <p:sldLayoutId id="2147483677" r:id="rId5"/>
    <p:sldLayoutId id="2147483680" r:id="rId6"/>
    <p:sldLayoutId id="2147483679" r:id="rId7"/>
    <p:sldLayoutId id="2147483686" r:id="rId8"/>
    <p:sldLayoutId id="2147483687" r:id="rId9"/>
    <p:sldLayoutId id="2147483684" r:id="rId10"/>
    <p:sldLayoutId id="2147483685" r:id="rId11"/>
    <p:sldLayoutId id="2147483688" r:id="rId12"/>
    <p:sldLayoutId id="2147483689" r:id="rId13"/>
    <p:sldLayoutId id="2147483681" r:id="rId14"/>
    <p:sldLayoutId id="2147483691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CA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69034-A97C-20DD-0619-A2B68EE79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3228" y="2853826"/>
            <a:ext cx="5865544" cy="383248"/>
          </a:xfrm>
        </p:spPr>
        <p:txBody>
          <a:bodyPr/>
          <a:lstStyle/>
          <a:p>
            <a:r>
              <a:rPr lang="en-CA" sz="2400" dirty="0"/>
              <a:t>Seungjae Lee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748A5-18F7-223F-029D-3D712CAAF6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63228" y="3425496"/>
            <a:ext cx="5865544" cy="611859"/>
          </a:xfrm>
        </p:spPr>
        <p:txBody>
          <a:bodyPr/>
          <a:lstStyle/>
          <a:p>
            <a:r>
              <a:rPr lang="en-CA" sz="1800" dirty="0"/>
              <a:t>Department of Civil &amp; Mineral Engineering</a:t>
            </a:r>
          </a:p>
          <a:p>
            <a:r>
              <a:rPr lang="en-CA" sz="1800" dirty="0"/>
              <a:t>University of Toronto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AE8680-F7A9-A7A0-196C-F7BBBFE9F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228" y="4443977"/>
            <a:ext cx="5865544" cy="383247"/>
          </a:xfrm>
        </p:spPr>
        <p:txBody>
          <a:bodyPr/>
          <a:lstStyle/>
          <a:p>
            <a:r>
              <a:rPr lang="en-CA" sz="2000" dirty="0"/>
              <a:t>July 30, 2024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AE676-BA93-B03D-71DC-BB0C4E46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 panose="020B0604020202020204" pitchFamily="34" charset="0"/>
              </a:rPr>
              <a:t>2024 Bayesian Modelling Workshop</a:t>
            </a:r>
            <a:endParaRPr lang="en-CA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64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50FBA-D35F-A36B-1732-973855B58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B9764FC-F1B0-F6F0-5F0A-E08167B9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98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54533-8465-EEAE-03D4-BC4F09DC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CB754634-6B0A-965D-524B-26CB53C26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96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F4B94-D3D5-C01E-D214-5259C19CE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D4D50-FE63-82B5-EF1B-4184FB6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2E2C058-5A50-ADCD-8ABF-65BF0B6DE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9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5369CD-7F10-2136-9327-D68271BF2E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93461-36C1-7FF3-CD93-982CBBDF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132281-5236-ED49-DBBD-A6D96E29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97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B522A-82F5-D62F-1EF9-44D720A9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2CD88B0D-2CEB-FAC8-FE08-961B8706C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6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869F4-EDB7-14FE-3E58-F3CC999DC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921F27-9D96-B279-6D1C-94DAB6AB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2C7F82A-148E-ED64-8D5A-5E0A3A5EC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9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E3B000-EDF8-F2D6-A774-D25BE365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3A9E1-DF5B-2D8C-8DB0-7FAF03C43E8B}"/>
              </a:ext>
            </a:extLst>
          </p:cNvPr>
          <p:cNvSpPr txBox="1"/>
          <p:nvPr/>
        </p:nvSpPr>
        <p:spPr>
          <a:xfrm>
            <a:off x="1452373" y="2374900"/>
            <a:ext cx="92640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en-CA" sz="3600" dirty="0"/>
              <a:t>My experiment is very </a:t>
            </a:r>
            <a:r>
              <a:rPr lang="en-CA" sz="3600" dirty="0" err="1"/>
              <a:t>very</a:t>
            </a:r>
            <a:r>
              <a:rPr lang="en-CA" sz="3600" dirty="0"/>
              <a:t> expensive! </a:t>
            </a:r>
          </a:p>
          <a:p>
            <a:pPr algn="l" latinLnBrk="0"/>
            <a:endParaRPr lang="en-CA" sz="3600" dirty="0"/>
          </a:p>
          <a:p>
            <a:pPr algn="l" latinLnBrk="0"/>
            <a:r>
              <a:rPr lang="en-CA" sz="3600" dirty="0"/>
              <a:t>Is there a better way to design experiments?</a:t>
            </a:r>
          </a:p>
        </p:txBody>
      </p:sp>
    </p:spTree>
    <p:extLst>
      <p:ext uri="{BB962C8B-B14F-4D97-AF65-F5344CB8AC3E}">
        <p14:creationId xmlns:p14="http://schemas.microsoft.com/office/powerpoint/2010/main" val="404061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DA5545-F745-13E1-3613-E9BBB4845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90433B-9C9F-0E00-A0F2-6ABBF532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E9020C9-C7C4-ADD4-C256-6CC2D763A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71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A1A515-07C7-3BB1-D061-466EC401F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183B36-6AD0-0203-27A8-1A1AE8C3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97D0302-E2F5-DEDC-028B-CF0CFAE0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81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09BE2B-EA08-3B22-8C6D-30E85F8DA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28F385-6A46-CD56-9112-51F4A898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0673C6A-95CF-057B-E305-4FD4AEEE7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41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2352B-413D-EDD8-F391-B348E44C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Workshop Outline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2A4D509-D6FC-B215-EF99-81573F2915B0}"/>
              </a:ext>
            </a:extLst>
          </p:cNvPr>
          <p:cNvSpPr txBox="1">
            <a:spLocks/>
          </p:cNvSpPr>
          <p:nvPr/>
        </p:nvSpPr>
        <p:spPr>
          <a:xfrm>
            <a:off x="1077089" y="1516972"/>
            <a:ext cx="10037821" cy="4718958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q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1pPr>
            <a:lvl2pPr marL="914400" indent="-4572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Wingdings" pitchFamily="2" charset="2"/>
              <a:buChar char="§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2pPr>
            <a:lvl3pPr marL="1485900" indent="-5715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3pPr>
            <a:lvl4pPr marL="1943100" indent="-5715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+mj-lt"/>
              <a:buAutoNum type="romanUcPeriod"/>
              <a:defRPr lang="en-GB" sz="2000" kern="1200" dirty="0" smtClean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CA" sz="2600" kern="1200" dirty="0">
                <a:solidFill>
                  <a:schemeClr val="tx1"/>
                </a:solidFill>
                <a:latin typeface="+mj-lt"/>
                <a:ea typeface="Baskerville" panose="02020502070401020303" pitchFamily="18" charset="0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CA" sz="2800" b="1" strike="sngStrike" dirty="0"/>
              <a:t>Measurement uncertainty and Bayesian estimation</a:t>
            </a:r>
            <a:endParaRPr lang="en-CA" sz="2800" strike="sngStrike" dirty="0"/>
          </a:p>
          <a:p>
            <a:pPr>
              <a:spcBef>
                <a:spcPts val="3000"/>
              </a:spcBef>
            </a:pPr>
            <a:r>
              <a:rPr lang="en-CA" sz="2800" b="1" strike="sngStrike" dirty="0"/>
              <a:t>Bayesian linear regression</a:t>
            </a:r>
            <a:endParaRPr lang="en-CA" sz="2800" strike="sngStrike" dirty="0"/>
          </a:p>
          <a:p>
            <a:pPr>
              <a:spcBef>
                <a:spcPts val="3000"/>
              </a:spcBef>
            </a:pPr>
            <a:r>
              <a:rPr lang="en-CA" sz="2800" b="1" strike="sngStrike" dirty="0"/>
              <a:t>Latent/unobservable variables</a:t>
            </a:r>
            <a:endParaRPr lang="en-CA" sz="2800" strike="sngStrike" dirty="0"/>
          </a:p>
          <a:p>
            <a:pPr>
              <a:spcBef>
                <a:spcPts val="3000"/>
              </a:spcBef>
            </a:pPr>
            <a:r>
              <a:rPr lang="en-CA" sz="2800" b="1" dirty="0"/>
              <a:t>Advanced Topics: </a:t>
            </a:r>
            <a:r>
              <a:rPr lang="en-US" sz="2800" dirty="0"/>
              <a:t>Design of Experiment and Optimization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911742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44A5E6-379B-2188-A2C3-06B50B774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481F10-F9BC-39FF-09E9-DB4546C6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426607-7284-62A6-FDEE-38C10E608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20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8ADC9-B7B9-9E3A-C588-EDD3CFD61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EFEB-15AF-98AF-8232-902A6A54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6D114BA-6F38-A25D-6992-7A02EA28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415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FB6922-3C25-B8FB-DBB3-FBF017034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60139-9CBD-9593-DF1D-0C0087A7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8CFB414-79D9-5144-F66F-04BAB7DF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11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97F12-4B9C-F37A-9BBE-71EA38536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45E3D7-F7A8-F88F-225E-03E5AE33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FB90435-88D8-853F-A34B-D01C20587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839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6AD04-6E76-4BAA-6463-8E15BC9F6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CCAF33-81E8-0406-7064-C2311D7F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389DF38D-D052-CA2D-F9EE-882FA66B1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176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440601-1CEF-F5B8-5298-57A9FB165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465B0-D1C8-A50A-BAA6-8F24CCC2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0173137-68D3-5148-F132-45F08DE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8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7DC72E-796B-CEEF-3043-E210D7B6E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60668A-EC5E-50B0-1D01-67B5F743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6EAB2C8-2BDD-2C45-5DC7-ECF2550F5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9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0DF9-D14F-0B21-730D-425B40482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D035B00-182B-DAEC-427B-FB0879AE40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Bayesian 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19F6E-E5D8-2600-D428-FAB1092D7F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1600"/>
            <a:ext cx="2743200" cy="365125"/>
          </a:xfrm>
          <a:prstGeom prst="rect">
            <a:avLst/>
          </a:prstGeom>
        </p:spPr>
        <p:txBody>
          <a:bodyPr/>
          <a:lstStyle/>
          <a:p>
            <a:fld id="{97FE1784-1781-499E-871F-3D16C048249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074" name="Picture 2" descr="Bayesian Hyperparameter Optimization | by Matti Karppanen | Towards Data  Science">
            <a:extLst>
              <a:ext uri="{FF2B5EF4-FFF2-40B4-BE49-F238E27FC236}">
                <a16:creationId xmlns:a16="http://schemas.microsoft.com/office/drawing/2014/main" id="{4D09B0E3-F7FF-3B42-C3D3-C1EBED0C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07745"/>
            <a:ext cx="7620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33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A0A89-F1B9-17E3-7D2A-16EBF3189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4CD548B-E74E-6EF4-4671-7E6E4C631C7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Gaussian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E9B8B-A466-2636-A9C8-4B6EA1402063}"/>
              </a:ext>
            </a:extLst>
          </p:cNvPr>
          <p:cNvSpPr txBox="1"/>
          <p:nvPr/>
        </p:nvSpPr>
        <p:spPr>
          <a:xfrm>
            <a:off x="317500" y="1306036"/>
            <a:ext cx="1151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CA" dirty="0"/>
              <a:t>In probability theory and statistics, a Gaussian process is a stochastic process (a collection of random variables indexed by time or space), such that every finite collection of those random variables has a multivariate normal distribution</a:t>
            </a:r>
          </a:p>
        </p:txBody>
      </p:sp>
      <p:pic>
        <p:nvPicPr>
          <p:cNvPr id="1026" name="Picture 2" descr="Gaussian Process Regression With Python | sandipanweb">
            <a:extLst>
              <a:ext uri="{FF2B5EF4-FFF2-40B4-BE49-F238E27FC236}">
                <a16:creationId xmlns:a16="http://schemas.microsoft.com/office/drawing/2014/main" id="{2C78FEE3-83F7-12A0-09E2-973CDA02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692400"/>
            <a:ext cx="55880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Intuitive Tutorial to Gaussian Processes Regression | Papers With Code">
            <a:extLst>
              <a:ext uri="{FF2B5EF4-FFF2-40B4-BE49-F238E27FC236}">
                <a16:creationId xmlns:a16="http://schemas.microsoft.com/office/drawing/2014/main" id="{D6A18F4B-F63A-B076-74FA-9E15D0B9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19450"/>
            <a:ext cx="1143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35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FD58C-A285-EFFB-F82E-47F7E56631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B7B3DB-DC11-8E72-91CB-18268E6A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5549-B8DB-74C4-7CAD-8AF5440E0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8" t="26557" r="25914" b="47261"/>
          <a:stretch/>
        </p:blipFill>
        <p:spPr>
          <a:xfrm>
            <a:off x="6643168" y="1865694"/>
            <a:ext cx="4990032" cy="36344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356B510-2FBA-C495-1449-ED06EDBB3C5D}"/>
              </a:ext>
            </a:extLst>
          </p:cNvPr>
          <p:cNvGrpSpPr/>
          <p:nvPr/>
        </p:nvGrpSpPr>
        <p:grpSpPr>
          <a:xfrm>
            <a:off x="691057" y="1950045"/>
            <a:ext cx="5481717" cy="3550083"/>
            <a:chOff x="2003299" y="3266282"/>
            <a:chExt cx="5481717" cy="35500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B321D8-EE2C-ED57-B17F-AC962E3FF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2" t="14306" r="21147" b="3472"/>
            <a:stretch/>
          </p:blipFill>
          <p:spPr>
            <a:xfrm>
              <a:off x="2202681" y="4117619"/>
              <a:ext cx="3237601" cy="236279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57327F-AD1A-54D9-1752-71816900BB1D}"/>
                </a:ext>
              </a:extLst>
            </p:cNvPr>
            <p:cNvSpPr/>
            <p:nvPr/>
          </p:nvSpPr>
          <p:spPr>
            <a:xfrm flipH="1">
              <a:off x="5330153" y="5069365"/>
              <a:ext cx="130061" cy="144903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C35B88F-BB2E-922D-7488-5BF018F61470}"/>
                </a:ext>
              </a:extLst>
            </p:cNvPr>
            <p:cNvSpPr/>
            <p:nvPr/>
          </p:nvSpPr>
          <p:spPr>
            <a:xfrm>
              <a:off x="3803611" y="3593163"/>
              <a:ext cx="0" cy="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8404F7-CD0B-95E0-94F0-685FCC1157D3}"/>
                </a:ext>
              </a:extLst>
            </p:cNvPr>
            <p:cNvSpPr/>
            <p:nvPr/>
          </p:nvSpPr>
          <p:spPr>
            <a:xfrm>
              <a:off x="3803611" y="5141816"/>
              <a:ext cx="0" cy="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Elbow Connector 131">
              <a:extLst>
                <a:ext uri="{FF2B5EF4-FFF2-40B4-BE49-F238E27FC236}">
                  <a16:creationId xmlns:a16="http://schemas.microsoft.com/office/drawing/2014/main" id="{1E924827-4DFA-49E9-19F6-AD608C7B7E9B}"/>
                </a:ext>
              </a:extLst>
            </p:cNvPr>
            <p:cNvCxnSpPr>
              <a:cxnSpLocks/>
              <a:stCxn id="15" idx="2"/>
              <a:endCxn id="8" idx="6"/>
            </p:cNvCxnSpPr>
            <p:nvPr/>
          </p:nvCxnSpPr>
          <p:spPr>
            <a:xfrm flipH="1">
              <a:off x="3803612" y="3593164"/>
              <a:ext cx="104049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1" name="Elbow Connector 131">
              <a:extLst>
                <a:ext uri="{FF2B5EF4-FFF2-40B4-BE49-F238E27FC236}">
                  <a16:creationId xmlns:a16="http://schemas.microsoft.com/office/drawing/2014/main" id="{FFE192CA-66E6-DB55-72CE-335F4B9473A9}"/>
                </a:ext>
              </a:extLst>
            </p:cNvPr>
            <p:cNvCxnSpPr>
              <a:stCxn id="8" idx="4"/>
              <a:endCxn id="9" idx="0"/>
            </p:cNvCxnSpPr>
            <p:nvPr/>
          </p:nvCxnSpPr>
          <p:spPr>
            <a:xfrm>
              <a:off x="3803612" y="3593164"/>
              <a:ext cx="0" cy="1548652"/>
            </a:xfrm>
            <a:prstGeom prst="straightConnector1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F9B565-F950-24B4-0830-F0808EFB1A98}"/>
                </a:ext>
              </a:extLst>
            </p:cNvPr>
            <p:cNvSpPr txBox="1"/>
            <p:nvPr/>
          </p:nvSpPr>
          <p:spPr>
            <a:xfrm>
              <a:off x="5440460" y="4830291"/>
              <a:ext cx="937249" cy="150899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0" tIns="9144" rIns="0" bIns="914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Open-plan Office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D51F9A-7824-7335-185C-3E10649F0C68}"/>
                </a:ext>
              </a:extLst>
            </p:cNvPr>
            <p:cNvSpPr/>
            <p:nvPr/>
          </p:nvSpPr>
          <p:spPr>
            <a:xfrm>
              <a:off x="2642213" y="3524117"/>
              <a:ext cx="127208" cy="138092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5BDC9-0C58-26EC-7B44-2B062B25B415}"/>
                </a:ext>
              </a:extLst>
            </p:cNvPr>
            <p:cNvSpPr txBox="1"/>
            <p:nvPr/>
          </p:nvSpPr>
          <p:spPr>
            <a:xfrm>
              <a:off x="2003299" y="3309948"/>
              <a:ext cx="937249" cy="150899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0" tIns="9144" rIns="0" bIns="914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Private Office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9CA1DB-4036-DF84-D200-EF2CADE6B75C}"/>
                </a:ext>
              </a:extLst>
            </p:cNvPr>
            <p:cNvSpPr/>
            <p:nvPr/>
          </p:nvSpPr>
          <p:spPr>
            <a:xfrm>
              <a:off x="4844112" y="3593163"/>
              <a:ext cx="0" cy="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48FE24-DF4B-B266-1226-E2A2D0A93795}"/>
                </a:ext>
              </a:extLst>
            </p:cNvPr>
            <p:cNvGrpSpPr/>
            <p:nvPr/>
          </p:nvGrpSpPr>
          <p:grpSpPr>
            <a:xfrm>
              <a:off x="6585010" y="3662209"/>
              <a:ext cx="890306" cy="369816"/>
              <a:chOff x="6502652" y="2019969"/>
              <a:chExt cx="1069232" cy="44413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F5C7EB-B8DE-1396-B548-F645D6314F52}"/>
                  </a:ext>
                </a:extLst>
              </p:cNvPr>
              <p:cNvGrpSpPr/>
              <p:nvPr/>
            </p:nvGrpSpPr>
            <p:grpSpPr>
              <a:xfrm>
                <a:off x="6868415" y="2130174"/>
                <a:ext cx="333934" cy="333934"/>
                <a:chOff x="6167043" y="1793554"/>
                <a:chExt cx="393192" cy="393192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D6E899E-B012-BD11-8429-E5E213A15BD4}"/>
                    </a:ext>
                  </a:extLst>
                </p:cNvPr>
                <p:cNvSpPr/>
                <p:nvPr/>
              </p:nvSpPr>
              <p:spPr>
                <a:xfrm>
                  <a:off x="6167043" y="1793554"/>
                  <a:ext cx="393192" cy="39319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69"/>
                  <a:endParaRPr lang="en-US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8BF8313-0D2E-4AEC-8A08-C878D5429AFF}"/>
                    </a:ext>
                  </a:extLst>
                </p:cNvPr>
                <p:cNvSpPr/>
                <p:nvPr/>
              </p:nvSpPr>
              <p:spPr>
                <a:xfrm>
                  <a:off x="6203619" y="1830130"/>
                  <a:ext cx="320040" cy="3200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69"/>
                  <a:endParaRPr lang="en-US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119521B-BDC4-5A4E-AA22-95CA05821EB5}"/>
                    </a:ext>
                  </a:extLst>
                </p:cNvPr>
                <p:cNvSpPr/>
                <p:nvPr/>
              </p:nvSpPr>
              <p:spPr>
                <a:xfrm>
                  <a:off x="6241698" y="1868210"/>
                  <a:ext cx="243883" cy="243881"/>
                </a:xfrm>
                <a:prstGeom prst="ellipse">
                  <a:avLst/>
                </a:prstGeom>
                <a:noFill/>
                <a:ln w="34925">
                  <a:gradFill flip="none" rotWithShape="1">
                    <a:gsLst>
                      <a:gs pos="50000">
                        <a:srgbClr val="FFFF00"/>
                      </a:gs>
                      <a:gs pos="100000">
                        <a:srgbClr val="FF0000"/>
                      </a:gs>
                      <a:gs pos="0">
                        <a:srgbClr val="00B050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67" name="Pie 98">
                  <a:extLst>
                    <a:ext uri="{FF2B5EF4-FFF2-40B4-BE49-F238E27FC236}">
                      <a16:creationId xmlns:a16="http://schemas.microsoft.com/office/drawing/2014/main" id="{931A730A-5A33-73C2-2403-5783E4DFC6BD}"/>
                    </a:ext>
                  </a:extLst>
                </p:cNvPr>
                <p:cNvSpPr/>
                <p:nvPr/>
              </p:nvSpPr>
              <p:spPr>
                <a:xfrm rot="16200000">
                  <a:off x="6208191" y="1834702"/>
                  <a:ext cx="310896" cy="310896"/>
                </a:xfrm>
                <a:prstGeom prst="pie">
                  <a:avLst>
                    <a:gd name="adj1" fmla="val 5399978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EEF53559-CDE7-BDF3-E60E-58B29D2C5A32}"/>
                    </a:ext>
                  </a:extLst>
                </p:cNvPr>
                <p:cNvSpPr/>
                <p:nvPr/>
              </p:nvSpPr>
              <p:spPr>
                <a:xfrm rot="4226041" flipH="1">
                  <a:off x="6411636" y="1900612"/>
                  <a:ext cx="19742" cy="13876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69"/>
                  <a:endParaRPr lang="en-US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C37D288-36E6-FD3C-D294-270ECD6C1CAB}"/>
                    </a:ext>
                  </a:extLst>
                </p:cNvPr>
                <p:cNvCxnSpPr>
                  <a:stCxn id="65" idx="2"/>
                  <a:endCxn id="65" idx="6"/>
                </p:cNvCxnSpPr>
                <p:nvPr/>
              </p:nvCxnSpPr>
              <p:spPr>
                <a:xfrm>
                  <a:off x="6203619" y="1990150"/>
                  <a:ext cx="320040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3F44FA0-F109-D7EB-7B93-DBD3D4D6C879}"/>
                    </a:ext>
                  </a:extLst>
                </p:cNvPr>
                <p:cNvSpPr/>
                <p:nvPr/>
              </p:nvSpPr>
              <p:spPr>
                <a:xfrm flipV="1">
                  <a:off x="6349923" y="1976434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69"/>
                  <a:endParaRPr lang="en-US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AB1B868-735A-396C-974A-C3F9CFC5D0B6}"/>
                    </a:ext>
                  </a:extLst>
                </p:cNvPr>
                <p:cNvSpPr/>
                <p:nvPr/>
              </p:nvSpPr>
              <p:spPr>
                <a:xfrm>
                  <a:off x="6269072" y="2037900"/>
                  <a:ext cx="189134" cy="457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3DDD535-F964-7541-59FE-A8DCF4C9B20A}"/>
                  </a:ext>
                </a:extLst>
              </p:cNvPr>
              <p:cNvSpPr/>
              <p:nvPr/>
            </p:nvSpPr>
            <p:spPr>
              <a:xfrm>
                <a:off x="6502652" y="2019969"/>
                <a:ext cx="1069232" cy="18288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Energy Grid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28E2070-12D6-59DB-927F-EA8564D1607C}"/>
                </a:ext>
              </a:extLst>
            </p:cNvPr>
            <p:cNvGrpSpPr/>
            <p:nvPr/>
          </p:nvGrpSpPr>
          <p:grpSpPr>
            <a:xfrm>
              <a:off x="6594710" y="3266282"/>
              <a:ext cx="890306" cy="382394"/>
              <a:chOff x="7358764" y="2030463"/>
              <a:chExt cx="1069232" cy="459244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C2C634D-CE2C-E3B7-2492-3A6DA7AE8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25" t="9325" r="28125" b="9325"/>
              <a:stretch/>
            </p:blipFill>
            <p:spPr>
              <a:xfrm>
                <a:off x="7694716" y="2124582"/>
                <a:ext cx="374030" cy="365125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890C62E-5665-B95C-28C6-3B5304786400}"/>
                  </a:ext>
                </a:extLst>
              </p:cNvPr>
              <p:cNvSpPr/>
              <p:nvPr/>
            </p:nvSpPr>
            <p:spPr>
              <a:xfrm>
                <a:off x="7358764" y="2030463"/>
                <a:ext cx="1069232" cy="18288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Weather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7047B0-B9C8-8AAA-37AE-944D7C7BB2C2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flipH="1">
              <a:off x="6594710" y="3892999"/>
              <a:ext cx="294856" cy="0"/>
            </a:xfrm>
            <a:prstGeom prst="line">
              <a:avLst/>
            </a:prstGeom>
            <a:noFill/>
            <a:ln w="19050" cap="flat" cmpd="sng" algn="ctr">
              <a:solidFill>
                <a:srgbClr val="FFCC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C09047-476B-D906-4A85-B75014677348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flipH="1">
              <a:off x="6594710" y="3496664"/>
              <a:ext cx="279734" cy="0"/>
            </a:xfrm>
            <a:prstGeom prst="line">
              <a:avLst/>
            </a:prstGeom>
            <a:noFill/>
            <a:ln w="19050" cap="flat" cmpd="sng" algn="ctr">
              <a:solidFill>
                <a:srgbClr val="009900"/>
              </a:solidFill>
              <a:prstDash val="dash"/>
              <a:miter lim="800000"/>
              <a:tailEnd type="triangle"/>
            </a:ln>
            <a:effectLst/>
          </p:spPr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6A32F0-CB37-02DA-8915-9E12C3ACE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4" t="1596" r="34131" b="21974"/>
            <a:stretch/>
          </p:blipFill>
          <p:spPr>
            <a:xfrm>
              <a:off x="4818337" y="4984934"/>
              <a:ext cx="1555463" cy="1547743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4397CC-5B70-FD78-BBC3-DD62FE100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54" t="3908" r="22802" b="18672"/>
            <a:stretch/>
          </p:blipFill>
          <p:spPr>
            <a:xfrm>
              <a:off x="2009210" y="3465795"/>
              <a:ext cx="1560725" cy="1554857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" name="Elbow Connector 131">
              <a:extLst>
                <a:ext uri="{FF2B5EF4-FFF2-40B4-BE49-F238E27FC236}">
                  <a16:creationId xmlns:a16="http://schemas.microsoft.com/office/drawing/2014/main" id="{A53A25CC-5BFE-202C-1108-09C003203219}"/>
                </a:ext>
              </a:extLst>
            </p:cNvPr>
            <p:cNvCxnSpPr>
              <a:cxnSpLocks/>
              <a:stCxn id="8" idx="2"/>
              <a:endCxn id="13" idx="6"/>
            </p:cNvCxnSpPr>
            <p:nvPr/>
          </p:nvCxnSpPr>
          <p:spPr>
            <a:xfrm flipH="1" flipV="1">
              <a:off x="2769420" y="3593163"/>
              <a:ext cx="1034191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9A28C73-DB9B-100C-FFAB-9538B10605DD}"/>
                </a:ext>
              </a:extLst>
            </p:cNvPr>
            <p:cNvGrpSpPr/>
            <p:nvPr/>
          </p:nvGrpSpPr>
          <p:grpSpPr>
            <a:xfrm>
              <a:off x="2261068" y="3927688"/>
              <a:ext cx="4606158" cy="2888677"/>
              <a:chOff x="1960854" y="3244547"/>
              <a:chExt cx="5531865" cy="346921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853E07C-8946-4F0D-ECB8-F3791AE69AE5}"/>
                  </a:ext>
                </a:extLst>
              </p:cNvPr>
              <p:cNvSpPr/>
              <p:nvPr/>
            </p:nvSpPr>
            <p:spPr>
              <a:xfrm>
                <a:off x="5554856" y="5680403"/>
                <a:ext cx="174024" cy="174024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FD85A23-049B-E960-EE83-5F3D29A3F2D7}"/>
                  </a:ext>
                </a:extLst>
              </p:cNvPr>
              <p:cNvSpPr/>
              <p:nvPr/>
            </p:nvSpPr>
            <p:spPr>
              <a:xfrm>
                <a:off x="6030627" y="5674723"/>
                <a:ext cx="174024" cy="174024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1D0CDC-71F8-CD5F-B99E-5F6BA9000F82}"/>
                  </a:ext>
                </a:extLst>
              </p:cNvPr>
              <p:cNvSpPr/>
              <p:nvPr/>
            </p:nvSpPr>
            <p:spPr>
              <a:xfrm>
                <a:off x="7340231" y="6486281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7B82B38-6D90-0210-DA6D-F59B8A46EAB1}"/>
                  </a:ext>
                </a:extLst>
              </p:cNvPr>
              <p:cNvSpPr/>
              <p:nvPr/>
            </p:nvSpPr>
            <p:spPr>
              <a:xfrm>
                <a:off x="7492718" y="6645078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9464A89-2AFB-F1DC-DB9F-B23CB4937F29}"/>
                  </a:ext>
                </a:extLst>
              </p:cNvPr>
              <p:cNvSpPr/>
              <p:nvPr/>
            </p:nvSpPr>
            <p:spPr>
              <a:xfrm>
                <a:off x="5641868" y="6486281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ED87BE1-0B39-CBD4-B8F8-4CC9EBB96DDD}"/>
                  </a:ext>
                </a:extLst>
              </p:cNvPr>
              <p:cNvSpPr/>
              <p:nvPr/>
            </p:nvSpPr>
            <p:spPr>
              <a:xfrm>
                <a:off x="6117639" y="6486281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1FC3F53-514C-8ABB-0147-CA5CA880D21D}"/>
                  </a:ext>
                </a:extLst>
              </p:cNvPr>
              <p:cNvSpPr/>
              <p:nvPr/>
            </p:nvSpPr>
            <p:spPr>
              <a:xfrm>
                <a:off x="5193099" y="6645078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47E6B22-566A-9DAE-8733-1B6BBEDFA1EA}"/>
                  </a:ext>
                </a:extLst>
              </p:cNvPr>
              <p:cNvSpPr/>
              <p:nvPr/>
            </p:nvSpPr>
            <p:spPr>
              <a:xfrm>
                <a:off x="6670446" y="6645078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" name="Elbow Connector 7">
                <a:extLst>
                  <a:ext uri="{FF2B5EF4-FFF2-40B4-BE49-F238E27FC236}">
                    <a16:creationId xmlns:a16="http://schemas.microsoft.com/office/drawing/2014/main" id="{43D67D28-D6AC-43DB-44A0-1C11AA6E0E19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rot="16200000" flipH="1">
                <a:off x="2416067" y="3868028"/>
                <a:ext cx="2486501" cy="3067565"/>
              </a:xfrm>
              <a:prstGeom prst="bentConnector2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39" name="Elbow Connector 28">
                <a:extLst>
                  <a:ext uri="{FF2B5EF4-FFF2-40B4-BE49-F238E27FC236}">
                    <a16:creationId xmlns:a16="http://schemas.microsoft.com/office/drawing/2014/main" id="{3379526F-F3A3-E266-D99C-9F18CD7A47C1}"/>
                  </a:ext>
                </a:extLst>
              </p:cNvPr>
              <p:cNvCxnSpPr>
                <a:stCxn id="33" idx="0"/>
                <a:endCxn id="58" idx="6"/>
              </p:cNvCxnSpPr>
              <p:nvPr/>
            </p:nvCxnSpPr>
            <p:spPr>
              <a:xfrm rot="16200000" flipV="1">
                <a:off x="5770882" y="4923240"/>
                <a:ext cx="3100796" cy="342879"/>
              </a:xfrm>
              <a:prstGeom prst="bentConnector2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triangle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4D5F753-742E-ACCA-9948-66B7D892056F}"/>
                  </a:ext>
                </a:extLst>
              </p:cNvPr>
              <p:cNvCxnSpPr>
                <a:stCxn id="36" idx="6"/>
                <a:endCxn id="37" idx="2"/>
              </p:cNvCxnSpPr>
              <p:nvPr/>
            </p:nvCxnSpPr>
            <p:spPr>
              <a:xfrm>
                <a:off x="5193099" y="6645063"/>
                <a:ext cx="147734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C564799-68DF-BCB6-AE6B-BD77F44C0893}"/>
                  </a:ext>
                </a:extLst>
              </p:cNvPr>
              <p:cNvCxnSpPr>
                <a:stCxn id="37" idx="6"/>
                <a:endCxn id="33" idx="2"/>
              </p:cNvCxnSpPr>
              <p:nvPr/>
            </p:nvCxnSpPr>
            <p:spPr>
              <a:xfrm>
                <a:off x="6670447" y="6645078"/>
                <a:ext cx="822271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3A02E6-3EA9-D4D4-F914-F3E5C77C7C3F}"/>
                  </a:ext>
                </a:extLst>
              </p:cNvPr>
              <p:cNvCxnSpPr>
                <a:cxnSpLocks/>
                <a:endCxn id="36" idx="0"/>
              </p:cNvCxnSpPr>
              <p:nvPr/>
            </p:nvCxnSpPr>
            <p:spPr>
              <a:xfrm>
                <a:off x="5193098" y="5963589"/>
                <a:ext cx="1" cy="681473"/>
              </a:xfrm>
              <a:prstGeom prst="line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FC6F9B-F964-342F-0FCD-A46F47774171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6670446" y="5963589"/>
                <a:ext cx="1" cy="681473"/>
              </a:xfrm>
              <a:prstGeom prst="line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44" name="Elbow Connector 38">
                <a:extLst>
                  <a:ext uri="{FF2B5EF4-FFF2-40B4-BE49-F238E27FC236}">
                    <a16:creationId xmlns:a16="http://schemas.microsoft.com/office/drawing/2014/main" id="{D444D2B8-6BEF-4A05-E28F-CD51729D079E}"/>
                  </a:ext>
                </a:extLst>
              </p:cNvPr>
              <p:cNvCxnSpPr>
                <a:stCxn id="50" idx="4"/>
                <a:endCxn id="34" idx="2"/>
              </p:cNvCxnSpPr>
              <p:nvPr/>
            </p:nvCxnSpPr>
            <p:spPr>
              <a:xfrm rot="16200000" flipH="1">
                <a:off x="2980735" y="3825155"/>
                <a:ext cx="2438586" cy="2883681"/>
              </a:xfrm>
              <a:prstGeom prst="bentConnector2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45" name="Elbow Connector 38">
                <a:extLst>
                  <a:ext uri="{FF2B5EF4-FFF2-40B4-BE49-F238E27FC236}">
                    <a16:creationId xmlns:a16="http://schemas.microsoft.com/office/drawing/2014/main" id="{222AC715-7309-4506-43BB-9100FE341EAE}"/>
                  </a:ext>
                </a:extLst>
              </p:cNvPr>
              <p:cNvCxnSpPr>
                <a:cxnSpLocks/>
                <a:stCxn id="32" idx="0"/>
                <a:endCxn id="59" idx="6"/>
              </p:cNvCxnSpPr>
              <p:nvPr/>
            </p:nvCxnSpPr>
            <p:spPr>
              <a:xfrm rot="16200000" flipV="1">
                <a:off x="5885462" y="5031511"/>
                <a:ext cx="2719149" cy="190392"/>
              </a:xfrm>
              <a:prstGeom prst="bentConnector2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triangle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2701A7E-D35F-5A15-9E2D-1A0D8BC959AA}"/>
                  </a:ext>
                </a:extLst>
              </p:cNvPr>
              <p:cNvCxnSpPr>
                <a:stCxn id="34" idx="6"/>
                <a:endCxn id="35" idx="2"/>
              </p:cNvCxnSpPr>
              <p:nvPr/>
            </p:nvCxnSpPr>
            <p:spPr>
              <a:xfrm>
                <a:off x="5641870" y="6486290"/>
                <a:ext cx="47577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F601075-3032-E046-304A-4CA201E3A295}"/>
                  </a:ext>
                </a:extLst>
              </p:cNvPr>
              <p:cNvCxnSpPr>
                <a:stCxn id="35" idx="6"/>
                <a:endCxn id="32" idx="2"/>
              </p:cNvCxnSpPr>
              <p:nvPr/>
            </p:nvCxnSpPr>
            <p:spPr>
              <a:xfrm>
                <a:off x="6117640" y="6486282"/>
                <a:ext cx="1222591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9164830-E026-C267-E6CD-128B8E8A5A52}"/>
                  </a:ext>
                </a:extLst>
              </p:cNvPr>
              <p:cNvCxnSpPr>
                <a:stCxn id="30" idx="4"/>
                <a:endCxn id="34" idx="0"/>
              </p:cNvCxnSpPr>
              <p:nvPr/>
            </p:nvCxnSpPr>
            <p:spPr>
              <a:xfrm>
                <a:off x="5641869" y="5854435"/>
                <a:ext cx="1" cy="631854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72A0696-8DE1-23BC-EFC5-73B267FCA896}"/>
                  </a:ext>
                </a:extLst>
              </p:cNvPr>
              <p:cNvCxnSpPr>
                <a:stCxn id="31" idx="4"/>
                <a:endCxn id="35" idx="0"/>
              </p:cNvCxnSpPr>
              <p:nvPr/>
            </p:nvCxnSpPr>
            <p:spPr>
              <a:xfrm>
                <a:off x="6117640" y="5848755"/>
                <a:ext cx="1" cy="637534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62B3669-EF4B-74B9-F20E-5D2572B35427}"/>
                  </a:ext>
                </a:extLst>
              </p:cNvPr>
              <p:cNvSpPr/>
              <p:nvPr/>
            </p:nvSpPr>
            <p:spPr>
              <a:xfrm>
                <a:off x="2671176" y="3873671"/>
                <a:ext cx="174024" cy="174024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DB74889-67A8-6E2B-4155-448DC0936C52}"/>
                  </a:ext>
                </a:extLst>
              </p:cNvPr>
              <p:cNvSpPr/>
              <p:nvPr/>
            </p:nvSpPr>
            <p:spPr>
              <a:xfrm>
                <a:off x="3775403" y="6419083"/>
                <a:ext cx="886073" cy="1363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Sensor Data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875D5E1-9BB5-D94A-4E8F-A23DDAF8E530}"/>
                  </a:ext>
                </a:extLst>
              </p:cNvPr>
              <p:cNvSpPr/>
              <p:nvPr/>
            </p:nvSpPr>
            <p:spPr>
              <a:xfrm>
                <a:off x="3269530" y="6577447"/>
                <a:ext cx="1391946" cy="1363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Occupant Feedback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7B6A43E-328B-2C92-AAF7-8303946A67D4}"/>
                  </a:ext>
                </a:extLst>
              </p:cNvPr>
              <p:cNvGrpSpPr/>
              <p:nvPr/>
            </p:nvGrpSpPr>
            <p:grpSpPr>
              <a:xfrm>
                <a:off x="7149839" y="3544281"/>
                <a:ext cx="0" cy="222850"/>
                <a:chOff x="7149839" y="3251668"/>
                <a:chExt cx="0" cy="222850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600144E-E8B7-5179-7599-97B9A8533E8B}"/>
                    </a:ext>
                  </a:extLst>
                </p:cNvPr>
                <p:cNvSpPr/>
                <p:nvPr/>
              </p:nvSpPr>
              <p:spPr>
                <a:xfrm>
                  <a:off x="7149839" y="3251668"/>
                  <a:ext cx="0" cy="0"/>
                </a:xfrm>
                <a:prstGeom prst="ellipse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7B418E8-1CC0-2D0D-9DD7-8126B1F683EC}"/>
                    </a:ext>
                  </a:extLst>
                </p:cNvPr>
                <p:cNvSpPr/>
                <p:nvPr/>
              </p:nvSpPr>
              <p:spPr>
                <a:xfrm>
                  <a:off x="7149839" y="3474518"/>
                  <a:ext cx="0" cy="0"/>
                </a:xfrm>
                <a:prstGeom prst="ellipse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E706038-AF1E-07A4-F380-7C9A758B644A}"/>
                  </a:ext>
                </a:extLst>
              </p:cNvPr>
              <p:cNvSpPr txBox="1"/>
              <p:nvPr/>
            </p:nvSpPr>
            <p:spPr>
              <a:xfrm>
                <a:off x="2442567" y="3244547"/>
                <a:ext cx="1053271" cy="545205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 w="3175">
                <a:noFill/>
              </a:ln>
            </p:spPr>
            <p:txBody>
              <a:bodyPr wrap="square" lIns="18288" tIns="0" rIns="18288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Local Sensing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- Temperature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- Occupancy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600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- Physiological Info.</a:t>
                </a:r>
                <a:endPara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F170EDE-6705-C0D6-8AE2-334F493D1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0854" y="3602086"/>
                <a:ext cx="331634" cy="665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0BC2FF0-EAA8-9219-A65E-169C510D0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7284" y="5288129"/>
                <a:ext cx="331634" cy="665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8DD5434-FAFC-8B80-7D4F-469717FD3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4629" y="5288129"/>
                <a:ext cx="331634" cy="665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BA56B9-D1E9-AF54-F839-1F2792A1DD73}"/>
                </a:ext>
              </a:extLst>
            </p:cNvPr>
            <p:cNvSpPr/>
            <p:nvPr/>
          </p:nvSpPr>
          <p:spPr>
            <a:xfrm>
              <a:off x="4043412" y="3309948"/>
              <a:ext cx="2539164" cy="13562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E893A4-6DF5-CF57-C12B-6A2BC85A33D3}"/>
                </a:ext>
              </a:extLst>
            </p:cNvPr>
            <p:cNvGrpSpPr/>
            <p:nvPr/>
          </p:nvGrpSpPr>
          <p:grpSpPr>
            <a:xfrm>
              <a:off x="4081773" y="3355558"/>
              <a:ext cx="1305445" cy="1264995"/>
              <a:chOff x="4081773" y="3346714"/>
              <a:chExt cx="1305445" cy="126499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6B26CC-FA04-F94C-82E1-55977D2E5D26}"/>
                  </a:ext>
                </a:extLst>
              </p:cNvPr>
              <p:cNvSpPr txBox="1"/>
              <p:nvPr/>
            </p:nvSpPr>
            <p:spPr>
              <a:xfrm>
                <a:off x="4081773" y="3346714"/>
                <a:ext cx="1305445" cy="606320"/>
              </a:xfrm>
              <a:prstGeom prst="rect">
                <a:avLst/>
              </a:prstGeom>
              <a:noFill/>
              <a:ln w="3175">
                <a:solidFill>
                  <a:sysClr val="windowText" lastClr="000000"/>
                </a:solidFill>
              </a:ln>
            </p:spPr>
            <p:txBody>
              <a:bodyPr wrap="square" lIns="45720" tIns="18288" rIns="0" bIns="1828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Learning Module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Occupant Preferences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Occupancy Schedule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Occupant Behavior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2FC1C-3E6C-6108-38AA-BCF430F12A77}"/>
                  </a:ext>
                </a:extLst>
              </p:cNvPr>
              <p:cNvSpPr txBox="1"/>
              <p:nvPr/>
            </p:nvSpPr>
            <p:spPr>
              <a:xfrm>
                <a:off x="4081773" y="4005389"/>
                <a:ext cx="1305445" cy="606320"/>
              </a:xfrm>
              <a:prstGeom prst="rect">
                <a:avLst/>
              </a:prstGeom>
              <a:noFill/>
              <a:ln w="3175">
                <a:solidFill>
                  <a:sysClr val="windowText" lastClr="000000"/>
                </a:solidFill>
              </a:ln>
            </p:spPr>
            <p:txBody>
              <a:bodyPr wrap="square" lIns="45720" tIns="18288" rIns="0" bIns="1828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Control Module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Stochastic Opt. Control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Multi-Agent Architecture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Distributed Optimization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CE6721-415E-B884-2F41-DE9EAF624AAA}"/>
                </a:ext>
              </a:extLst>
            </p:cNvPr>
            <p:cNvSpPr txBox="1"/>
            <p:nvPr/>
          </p:nvSpPr>
          <p:spPr>
            <a:xfrm>
              <a:off x="5422869" y="3400202"/>
              <a:ext cx="1121348" cy="1175706"/>
            </a:xfrm>
            <a:prstGeom prst="rect">
              <a:avLst/>
            </a:prstGeom>
            <a:noFill/>
            <a:ln w="3175">
              <a:solidFill>
                <a:sysClr val="windowText" lastClr="000000"/>
              </a:solidFill>
            </a:ln>
          </p:spPr>
          <p:txBody>
            <a:bodyPr wrap="square" lIns="45720" tIns="18288" rIns="91440" bIns="18288" rtlCol="0">
              <a:spAutoFit/>
            </a:bodyPr>
            <a:lstStyle>
              <a:defPPr>
                <a:defRPr lang="ko-KR"/>
              </a:defPPr>
              <a:lvl1pPr marR="0" lvl="0" indent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150"/>
                </a:spcAft>
                <a:buClrTx/>
                <a:buSzTx/>
                <a:buFontTx/>
                <a:buNone/>
                <a:tabLst/>
                <a:defRPr kumimoji="0" sz="95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defRPr>
              </a:lvl1pPr>
            </a:lstStyle>
            <a:p>
              <a:r>
                <a:rPr lang="en-US" sz="800" dirty="0"/>
                <a:t>Data Handling</a:t>
              </a:r>
            </a:p>
            <a:p>
              <a:pPr marL="82550" indent="-66675"/>
              <a:r>
                <a:rPr lang="en-US" sz="800" dirty="0"/>
                <a:t>- </a:t>
              </a:r>
              <a:r>
                <a:rPr lang="en-US" sz="800" b="0" dirty="0"/>
                <a:t>Weather</a:t>
              </a:r>
            </a:p>
            <a:p>
              <a:pPr marL="82550" indent="-66675"/>
              <a:r>
                <a:rPr lang="en-US" sz="800" b="0" dirty="0"/>
                <a:t>- Indoor Conditions</a:t>
              </a:r>
            </a:p>
            <a:p>
              <a:pPr marL="82550" indent="-66675"/>
              <a:r>
                <a:rPr lang="en-US" sz="800" b="0" dirty="0"/>
                <a:t>- Occupancy</a:t>
              </a:r>
            </a:p>
            <a:p>
              <a:pPr marL="82550" indent="-66675"/>
              <a:r>
                <a:rPr lang="en-US" sz="800" b="0" dirty="0"/>
                <a:t>- Occupant Feedback</a:t>
              </a:r>
            </a:p>
            <a:p>
              <a:pPr marL="82550" indent="-66675"/>
              <a:r>
                <a:rPr lang="en-US" sz="800" b="0" dirty="0"/>
                <a:t>- System Status</a:t>
              </a:r>
            </a:p>
            <a:p>
              <a:pPr marL="82550" indent="-66675"/>
              <a:r>
                <a:rPr lang="en-US" sz="800" b="0" dirty="0"/>
                <a:t>- Utility Price</a:t>
              </a:r>
            </a:p>
          </p:txBody>
        </p:sp>
        <p:cxnSp>
          <p:nvCxnSpPr>
            <p:cNvPr id="27" name="Elbow Connector 137">
              <a:extLst>
                <a:ext uri="{FF2B5EF4-FFF2-40B4-BE49-F238E27FC236}">
                  <a16:creationId xmlns:a16="http://schemas.microsoft.com/office/drawing/2014/main" id="{F2C49837-D05C-0399-77B0-F7A7566B6BA2}"/>
                </a:ext>
              </a:extLst>
            </p:cNvPr>
            <p:cNvCxnSpPr>
              <a:cxnSpLocks/>
              <a:stCxn id="9" idx="6"/>
              <a:endCxn id="7" idx="6"/>
            </p:cNvCxnSpPr>
            <p:nvPr/>
          </p:nvCxnSpPr>
          <p:spPr>
            <a:xfrm flipV="1">
              <a:off x="3803612" y="5141816"/>
              <a:ext cx="1526541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2982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D035B00-182B-DAEC-427B-FB0879AE40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Bayesian Design of Experiment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9E74C8-4E37-9F5D-B27B-5FAF64D7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125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05218C-D41C-078F-1FB2-43AD00202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FFEB5D-44DC-4279-84EE-28DD4F6F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Interface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376C8-8445-4736-B894-7E5A21B56C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1600"/>
            <a:ext cx="2743200" cy="365125"/>
          </a:xfrm>
          <a:prstGeom prst="rect">
            <a:avLst/>
          </a:prstGeom>
        </p:spPr>
        <p:txBody>
          <a:bodyPr/>
          <a:lstStyle/>
          <a:p>
            <a:fld id="{97FE1784-1781-499E-871F-3D16C048249A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977ABB-93CE-6275-0DE3-0622A8878C89}"/>
              </a:ext>
            </a:extLst>
          </p:cNvPr>
          <p:cNvGrpSpPr/>
          <p:nvPr/>
        </p:nvGrpSpPr>
        <p:grpSpPr>
          <a:xfrm>
            <a:off x="2026369" y="812891"/>
            <a:ext cx="8139264" cy="5740040"/>
            <a:chOff x="2026369" y="1076325"/>
            <a:chExt cx="8139264" cy="5740040"/>
          </a:xfrm>
        </p:grpSpPr>
        <p:pic>
          <p:nvPicPr>
            <p:cNvPr id="4" name="Picture 3" descr="C:\Users\lee1904\AppData\Local\Microsoft\Windows\INetCache\Content.Word\F11.png">
              <a:extLst>
                <a:ext uri="{FF2B5EF4-FFF2-40B4-BE49-F238E27FC236}">
                  <a16:creationId xmlns:a16="http://schemas.microsoft.com/office/drawing/2014/main" id="{58771A21-82E0-4FCA-9F20-0F84B7D7DA69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6"/>
            <a:stretch/>
          </p:blipFill>
          <p:spPr bwMode="auto">
            <a:xfrm>
              <a:off x="2026369" y="1076325"/>
              <a:ext cx="8139264" cy="574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C:\Users\lee1904\AppData\Local\Microsoft\Windows\INetCache\Content.Word\F11.png">
              <a:extLst>
                <a:ext uri="{FF2B5EF4-FFF2-40B4-BE49-F238E27FC236}">
                  <a16:creationId xmlns:a16="http://schemas.microsoft.com/office/drawing/2014/main" id="{D4F06FE2-8C3D-452B-9F8B-9F669D692BFA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20" t="1397" r="29320" b="95528"/>
            <a:stretch/>
          </p:blipFill>
          <p:spPr bwMode="auto">
            <a:xfrm>
              <a:off x="3217077" y="1076325"/>
              <a:ext cx="5757846" cy="3055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10862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AFFFCE-33B7-CD18-20F3-0D4091288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1AB819-2177-E8F3-7E63-C2BD756C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Smart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A9B45-AEB6-6C44-B791-56A12093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1"/>
          <a:stretch/>
        </p:blipFill>
        <p:spPr>
          <a:xfrm>
            <a:off x="6793800" y="3916684"/>
            <a:ext cx="3629965" cy="2525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9F5CD-65DC-23D7-D03F-70BAB44D0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1"/>
          <a:stretch/>
        </p:blipFill>
        <p:spPr>
          <a:xfrm>
            <a:off x="2001926" y="3916684"/>
            <a:ext cx="3629965" cy="25252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A6AA05-7FA8-01AC-841B-0F4EFD33B667}"/>
              </a:ext>
            </a:extLst>
          </p:cNvPr>
          <p:cNvGrpSpPr/>
          <p:nvPr/>
        </p:nvGrpSpPr>
        <p:grpSpPr>
          <a:xfrm>
            <a:off x="2051720" y="1329508"/>
            <a:ext cx="3611730" cy="2590976"/>
            <a:chOff x="319812" y="788529"/>
            <a:chExt cx="4678385" cy="33561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A70D57-3238-A8F3-2769-E690D62D2A62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319812" y="788529"/>
              <a:ext cx="4678385" cy="335617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1BCACD-9A1C-7647-D529-D00FBD103899}"/>
                </a:ext>
              </a:extLst>
            </p:cNvPr>
            <p:cNvSpPr txBox="1"/>
            <p:nvPr/>
          </p:nvSpPr>
          <p:spPr>
            <a:xfrm>
              <a:off x="3574112" y="918892"/>
              <a:ext cx="1262628" cy="40880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451" dirty="0">
                  <a:solidFill>
                    <a:schemeClr val="tx1"/>
                  </a:solidFill>
                </a:rPr>
                <a:t>Subject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FF036A-3DA8-EB59-B114-5D94D62BC315}"/>
              </a:ext>
            </a:extLst>
          </p:cNvPr>
          <p:cNvGrpSpPr/>
          <p:nvPr/>
        </p:nvGrpSpPr>
        <p:grpSpPr>
          <a:xfrm>
            <a:off x="6866683" y="1329783"/>
            <a:ext cx="3608064" cy="2590700"/>
            <a:chOff x="5395884" y="788833"/>
            <a:chExt cx="3977640" cy="28560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7141F2-E163-13B3-27AF-1E81EE02C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5395884" y="788833"/>
              <a:ext cx="3977640" cy="2856067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FF49E0-B772-83B0-3CEE-3D0D5918B58C}"/>
                </a:ext>
              </a:extLst>
            </p:cNvPr>
            <p:cNvSpPr txBox="1"/>
            <p:nvPr/>
          </p:nvSpPr>
          <p:spPr>
            <a:xfrm>
              <a:off x="8163072" y="886778"/>
              <a:ext cx="1074597" cy="34792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451" dirty="0">
                  <a:solidFill>
                    <a:schemeClr val="tx1"/>
                  </a:solidFill>
                </a:rPr>
                <a:t>Subject 1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92709-F873-FB1D-7900-A85DF82BED20}"/>
              </a:ext>
            </a:extLst>
          </p:cNvPr>
          <p:cNvCxnSpPr>
            <a:cxnSpLocks/>
          </p:cNvCxnSpPr>
          <p:nvPr/>
        </p:nvCxnSpPr>
        <p:spPr>
          <a:xfrm>
            <a:off x="3821476" y="4613097"/>
            <a:ext cx="0" cy="1207973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431608-468A-3EB4-513E-45F1DB5691DA}"/>
              </a:ext>
            </a:extLst>
          </p:cNvPr>
          <p:cNvCxnSpPr>
            <a:cxnSpLocks/>
          </p:cNvCxnSpPr>
          <p:nvPr/>
        </p:nvCxnSpPr>
        <p:spPr>
          <a:xfrm>
            <a:off x="4438454" y="4358573"/>
            <a:ext cx="0" cy="1404594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2EFE7-14A2-A4AC-DF56-BA095EE93663}"/>
              </a:ext>
            </a:extLst>
          </p:cNvPr>
          <p:cNvCxnSpPr>
            <a:cxnSpLocks/>
          </p:cNvCxnSpPr>
          <p:nvPr/>
        </p:nvCxnSpPr>
        <p:spPr>
          <a:xfrm>
            <a:off x="8613446" y="5532260"/>
            <a:ext cx="0" cy="309563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D5DF5F-4084-6063-EDDE-E58DB250B355}"/>
              </a:ext>
            </a:extLst>
          </p:cNvPr>
          <p:cNvCxnSpPr>
            <a:cxnSpLocks/>
          </p:cNvCxnSpPr>
          <p:nvPr/>
        </p:nvCxnSpPr>
        <p:spPr>
          <a:xfrm>
            <a:off x="9230324" y="4905328"/>
            <a:ext cx="0" cy="879418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BA8E34-34FC-5722-B914-16B20D335721}"/>
              </a:ext>
            </a:extLst>
          </p:cNvPr>
          <p:cNvSpPr/>
          <p:nvPr/>
        </p:nvSpPr>
        <p:spPr>
          <a:xfrm>
            <a:off x="5947059" y="2292106"/>
            <a:ext cx="720933" cy="395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4970E-47ED-D40D-E4A2-EAE6503705A6}"/>
              </a:ext>
            </a:extLst>
          </p:cNvPr>
          <p:cNvSpPr/>
          <p:nvPr/>
        </p:nvSpPr>
        <p:spPr>
          <a:xfrm>
            <a:off x="3380261" y="1424964"/>
            <a:ext cx="226579" cy="2138400"/>
          </a:xfrm>
          <a:prstGeom prst="rect">
            <a:avLst/>
          </a:prstGeom>
          <a:solidFill>
            <a:srgbClr val="FFC000">
              <a:alpha val="75000"/>
            </a:srgb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DC1963-191D-69B1-1F45-BB8BEF36840C}"/>
              </a:ext>
            </a:extLst>
          </p:cNvPr>
          <p:cNvSpPr txBox="1"/>
          <p:nvPr/>
        </p:nvSpPr>
        <p:spPr>
          <a:xfrm>
            <a:off x="7210966" y="957378"/>
            <a:ext cx="320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Added seven requested responses collected between 21.5 - 22.5 °C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70E893-8F3E-B691-4814-920835D6D447}"/>
              </a:ext>
            </a:extLst>
          </p:cNvPr>
          <p:cNvSpPr txBox="1"/>
          <p:nvPr/>
        </p:nvSpPr>
        <p:spPr>
          <a:xfrm>
            <a:off x="8409494" y="4213070"/>
            <a:ext cx="2259291" cy="4616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472C4"/>
                </a:solidFill>
              </a:rPr>
              <a:t>Value of a feedback request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solidFill>
                  <a:schemeClr val="tx1"/>
                </a:solidFill>
              </a:rPr>
              <a:t>at given temperature changes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D8F324-47E9-7831-C02F-EC86363427B9}"/>
              </a:ext>
            </a:extLst>
          </p:cNvPr>
          <p:cNvSpPr txBox="1"/>
          <p:nvPr/>
        </p:nvSpPr>
        <p:spPr>
          <a:xfrm rot="16200000">
            <a:off x="779276" y="4829698"/>
            <a:ext cx="2293840" cy="4828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Expected information gain</a:t>
            </a:r>
            <a:br>
              <a:rPr lang="en-US" sz="1200" dirty="0"/>
            </a:br>
            <a:r>
              <a:rPr lang="en-US" sz="1200" dirty="0"/>
              <a:t>(expected KL divergence)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69293-B342-5E9D-C258-01C0BF041216}"/>
              </a:ext>
            </a:extLst>
          </p:cNvPr>
          <p:cNvSpPr txBox="1"/>
          <p:nvPr/>
        </p:nvSpPr>
        <p:spPr>
          <a:xfrm rot="16200000">
            <a:off x="5570949" y="4829698"/>
            <a:ext cx="2293840" cy="4828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Expected information gain</a:t>
            </a:r>
            <a:br>
              <a:rPr lang="en-US" sz="1200" dirty="0"/>
            </a:br>
            <a:r>
              <a:rPr lang="en-US" sz="1200" dirty="0"/>
              <a:t>(expected KL divergence)</a:t>
            </a:r>
          </a:p>
        </p:txBody>
      </p:sp>
    </p:spTree>
    <p:extLst>
      <p:ext uri="{BB962C8B-B14F-4D97-AF65-F5344CB8AC3E}">
        <p14:creationId xmlns:p14="http://schemas.microsoft.com/office/powerpoint/2010/main" val="4920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  <p:bldP spid="20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3E93-5D9E-57A6-4D61-08FB343D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9E792-64BF-FF8C-5B34-D3FE1A1CD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/>
              <a:t>Seungjae Lee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6781B-C0B0-F1DF-D001-A1C9BF40F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sjae.lee@utoronto.ca</a:t>
            </a:r>
          </a:p>
        </p:txBody>
      </p:sp>
    </p:spTree>
    <p:extLst>
      <p:ext uri="{BB962C8B-B14F-4D97-AF65-F5344CB8AC3E}">
        <p14:creationId xmlns:p14="http://schemas.microsoft.com/office/powerpoint/2010/main" val="308033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6685D-9EC8-7ED2-FB91-28491151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84F077-5156-20AF-A148-989E1349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711C54E-F99D-B4D8-0319-006AC1489E9E}"/>
              </a:ext>
            </a:extLst>
          </p:cNvPr>
          <p:cNvGrpSpPr/>
          <p:nvPr/>
        </p:nvGrpSpPr>
        <p:grpSpPr>
          <a:xfrm>
            <a:off x="4006850" y="1485900"/>
            <a:ext cx="4715510" cy="3530600"/>
            <a:chOff x="4006850" y="1485900"/>
            <a:chExt cx="4715510" cy="35306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9678FA-B33B-89E5-6232-3A7A007F58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685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43181C0-609B-21CB-A181-42E055F4F437}"/>
                </a:ext>
              </a:extLst>
            </p:cNvPr>
            <p:cNvCxnSpPr>
              <a:cxnSpLocks/>
            </p:cNvCxnSpPr>
            <p:nvPr/>
          </p:nvCxnSpPr>
          <p:spPr>
            <a:xfrm>
              <a:off x="872236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EAB2472-9541-E47A-F43D-45F14D7070F2}"/>
                </a:ext>
              </a:extLst>
            </p:cNvPr>
            <p:cNvCxnSpPr>
              <a:cxnSpLocks/>
            </p:cNvCxnSpPr>
            <p:nvPr/>
          </p:nvCxnSpPr>
          <p:spPr>
            <a:xfrm>
              <a:off x="424262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8BBEE6-B597-4D0C-3A56-65BAA2E568BD}"/>
                </a:ext>
              </a:extLst>
            </p:cNvPr>
            <p:cNvCxnSpPr>
              <a:cxnSpLocks/>
            </p:cNvCxnSpPr>
            <p:nvPr/>
          </p:nvCxnSpPr>
          <p:spPr>
            <a:xfrm>
              <a:off x="447840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0BA304C-42AF-503C-EB4B-30A01F7E6D2D}"/>
                </a:ext>
              </a:extLst>
            </p:cNvPr>
            <p:cNvCxnSpPr>
              <a:cxnSpLocks/>
            </p:cNvCxnSpPr>
            <p:nvPr/>
          </p:nvCxnSpPr>
          <p:spPr>
            <a:xfrm>
              <a:off x="471417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4C6123-9529-FDAE-290F-EE0F65DA3956}"/>
                </a:ext>
              </a:extLst>
            </p:cNvPr>
            <p:cNvCxnSpPr>
              <a:cxnSpLocks/>
            </p:cNvCxnSpPr>
            <p:nvPr/>
          </p:nvCxnSpPr>
          <p:spPr>
            <a:xfrm>
              <a:off x="494995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CAC1EC-6F15-1DF8-1850-CC523A6C758A}"/>
                </a:ext>
              </a:extLst>
            </p:cNvPr>
            <p:cNvCxnSpPr>
              <a:cxnSpLocks/>
            </p:cNvCxnSpPr>
            <p:nvPr/>
          </p:nvCxnSpPr>
          <p:spPr>
            <a:xfrm>
              <a:off x="518572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DA7546-1843-9CEF-CB3D-B127E8DB822C}"/>
                </a:ext>
              </a:extLst>
            </p:cNvPr>
            <p:cNvCxnSpPr>
              <a:cxnSpLocks/>
            </p:cNvCxnSpPr>
            <p:nvPr/>
          </p:nvCxnSpPr>
          <p:spPr>
            <a:xfrm>
              <a:off x="542150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FCABB5-7FB2-F768-7543-535230BF9CE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27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591CB1-EDCC-9B48-DDE6-6E0CEAB62DFE}"/>
                </a:ext>
              </a:extLst>
            </p:cNvPr>
            <p:cNvCxnSpPr>
              <a:cxnSpLocks/>
            </p:cNvCxnSpPr>
            <p:nvPr/>
          </p:nvCxnSpPr>
          <p:spPr>
            <a:xfrm>
              <a:off x="589305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1668-F5F1-30FD-1C3F-A4214F5931CD}"/>
                </a:ext>
              </a:extLst>
            </p:cNvPr>
            <p:cNvCxnSpPr>
              <a:cxnSpLocks/>
            </p:cNvCxnSpPr>
            <p:nvPr/>
          </p:nvCxnSpPr>
          <p:spPr>
            <a:xfrm>
              <a:off x="612882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84C8C6-8B26-F78C-E976-F7BF14D1907C}"/>
                </a:ext>
              </a:extLst>
            </p:cNvPr>
            <p:cNvCxnSpPr>
              <a:cxnSpLocks/>
            </p:cNvCxnSpPr>
            <p:nvPr/>
          </p:nvCxnSpPr>
          <p:spPr>
            <a:xfrm>
              <a:off x="636460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311DDD5-DDF5-0388-CB80-6D27F050A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037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E0E617F-CF63-94AF-8CDD-8526D4AC84C0}"/>
                </a:ext>
              </a:extLst>
            </p:cNvPr>
            <p:cNvCxnSpPr>
              <a:cxnSpLocks/>
            </p:cNvCxnSpPr>
            <p:nvPr/>
          </p:nvCxnSpPr>
          <p:spPr>
            <a:xfrm>
              <a:off x="683615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22C3560-C7AC-9F2C-622B-CA6E28EDE553}"/>
                </a:ext>
              </a:extLst>
            </p:cNvPr>
            <p:cNvCxnSpPr>
              <a:cxnSpLocks/>
            </p:cNvCxnSpPr>
            <p:nvPr/>
          </p:nvCxnSpPr>
          <p:spPr>
            <a:xfrm>
              <a:off x="707192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F140C4D-1443-97AE-187A-CFFCE5B48194}"/>
                </a:ext>
              </a:extLst>
            </p:cNvPr>
            <p:cNvCxnSpPr>
              <a:cxnSpLocks/>
            </p:cNvCxnSpPr>
            <p:nvPr/>
          </p:nvCxnSpPr>
          <p:spPr>
            <a:xfrm>
              <a:off x="730770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6FA92E-62D9-F135-3F3F-E09BB4A38054}"/>
                </a:ext>
              </a:extLst>
            </p:cNvPr>
            <p:cNvCxnSpPr>
              <a:cxnSpLocks/>
            </p:cNvCxnSpPr>
            <p:nvPr/>
          </p:nvCxnSpPr>
          <p:spPr>
            <a:xfrm>
              <a:off x="754347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741B05-28F0-172D-5393-1DD3D1DA2256}"/>
                </a:ext>
              </a:extLst>
            </p:cNvPr>
            <p:cNvCxnSpPr>
              <a:cxnSpLocks/>
            </p:cNvCxnSpPr>
            <p:nvPr/>
          </p:nvCxnSpPr>
          <p:spPr>
            <a:xfrm>
              <a:off x="777925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0A6CF1-4B55-AFF2-65D4-C482B9BC3E9D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2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F56CEA9-D720-4401-3123-0EE77B67D69A}"/>
                </a:ext>
              </a:extLst>
            </p:cNvPr>
            <p:cNvCxnSpPr>
              <a:cxnSpLocks/>
            </p:cNvCxnSpPr>
            <p:nvPr/>
          </p:nvCxnSpPr>
          <p:spPr>
            <a:xfrm>
              <a:off x="8250800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504E1C-1DF1-AF0C-99D2-CB6257BCD860}"/>
                </a:ext>
              </a:extLst>
            </p:cNvPr>
            <p:cNvCxnSpPr>
              <a:cxnSpLocks/>
            </p:cNvCxnSpPr>
            <p:nvPr/>
          </p:nvCxnSpPr>
          <p:spPr>
            <a:xfrm>
              <a:off x="8486575" y="1485900"/>
              <a:ext cx="0" cy="353060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0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844F41-A2D1-B3D1-4BA8-FD629FA8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C866C6A-EB36-89A6-61EE-1B193B5B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1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21E78E-968E-8681-98CD-136B2336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2ABA1B1-295C-28EF-A518-817A4EFB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77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C06A0-22F6-1D2D-2D72-67FDE86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84B6968-A8C7-8D99-D20B-84C5D4BE5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91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984F0-0BA8-55CA-E380-CE4FD054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012BB20F-0866-A998-3B37-ED6CA79B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5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4A4BCA-C569-ACB8-23ED-BF13CCCC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Design of Experiment</a:t>
            </a:r>
            <a:endParaRPr lang="en-CA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68697FCD-EBE1-759E-0884-2614BE25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38263"/>
            <a:ext cx="56007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843105"/>
      </p:ext>
    </p:extLst>
  </p:cSld>
  <p:clrMapOvr>
    <a:masterClrMapping/>
  </p:clrMapOvr>
</p:sld>
</file>

<file path=ppt/theme/theme1.xml><?xml version="1.0" encoding="utf-8"?>
<a:theme xmlns:a="http://schemas.openxmlformats.org/drawingml/2006/main" name="IIB Presentation">
  <a:themeElements>
    <a:clrScheme name="UT - edited">
      <a:dk1>
        <a:srgbClr val="000000"/>
      </a:dk1>
      <a:lt1>
        <a:srgbClr val="FEFFFF"/>
      </a:lt1>
      <a:dk2>
        <a:srgbClr val="929292"/>
      </a:dk2>
      <a:lt2>
        <a:srgbClr val="FEFFFF"/>
      </a:lt2>
      <a:accent1>
        <a:srgbClr val="002554"/>
      </a:accent1>
      <a:accent2>
        <a:srgbClr val="0E6EC6"/>
      </a:accent2>
      <a:accent3>
        <a:srgbClr val="FF7E0F"/>
      </a:accent3>
      <a:accent4>
        <a:srgbClr val="F9CA22"/>
      </a:accent4>
      <a:accent5>
        <a:srgbClr val="CF222B"/>
      </a:accent5>
      <a:accent6>
        <a:srgbClr val="77C4D4"/>
      </a:accent6>
      <a:hlink>
        <a:srgbClr val="00B0F0"/>
      </a:hlink>
      <a:folHlink>
        <a:srgbClr val="7030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accent1"/>
          </a:solidFill>
        </a:ln>
      </a:spPr>
      <a:bodyPr rtlCol="0" anchor="ctr"/>
      <a:lstStyle>
        <a:defPPr algn="ctr" latinLnBrk="0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marL="457200" indent="-457200" algn="l" latinLnBrk="0">
          <a:buFont typeface="Arial" panose="020B0604020202020204" pitchFamily="34" charset="0"/>
          <a:buChar char="•"/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1cea1b5-b8b8-49a7-ad55-9815503a2de3" xsi:nil="true"/>
    <lcf76f155ced4ddcb4097134ff3c332f xmlns="a777d6bd-13f9-427d-90d8-3493e6e6135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917C783DC76484FB8EE4E2E915C826D" ma:contentTypeVersion="14" ma:contentTypeDescription="새 문서를 만듭니다." ma:contentTypeScope="" ma:versionID="5970496cfac6c8ed8dd979ecb5c5ac3e">
  <xsd:schema xmlns:xsd="http://www.w3.org/2001/XMLSchema" xmlns:xs="http://www.w3.org/2001/XMLSchema" xmlns:p="http://schemas.microsoft.com/office/2006/metadata/properties" xmlns:ns2="a777d6bd-13f9-427d-90d8-3493e6e6135a" xmlns:ns3="21cea1b5-b8b8-49a7-ad55-9815503a2de3" targetNamespace="http://schemas.microsoft.com/office/2006/metadata/properties" ma:root="true" ma:fieldsID="b3948081e9c420d0af992ef9601bf8ae" ns2:_="" ns3:_="">
    <xsd:import namespace="a777d6bd-13f9-427d-90d8-3493e6e6135a"/>
    <xsd:import namespace="21cea1b5-b8b8-49a7-ad55-9815503a2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77d6bd-13f9-427d-90d8-3493e6e613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ea1b5-b8b8-49a7-ad55-9815503a2de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de36991e-8389-40b7-b6ac-3475d54b53c7}" ma:internalName="TaxCatchAll" ma:showField="CatchAllData" ma:web="21cea1b5-b8b8-49a7-ad55-9815503a2d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BCF156-7021-46E7-A8A5-2912D27111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6BB44E-DDA9-4A4E-8422-24BFBB7878E2}">
  <ds:schemaRefs>
    <ds:schemaRef ds:uri="http://purl.org/dc/elements/1.1/"/>
    <ds:schemaRef ds:uri="http://purl.org/dc/terms/"/>
    <ds:schemaRef ds:uri="http://schemas.microsoft.com/office/2006/documentManagement/types"/>
    <ds:schemaRef ds:uri="a777d6bd-13f9-427d-90d8-3493e6e6135a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1cea1b5-b8b8-49a7-ad55-9815503a2de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5F35C7-3041-4C40-AE9D-9C5AA7725281}">
  <ds:schemaRefs>
    <ds:schemaRef ds:uri="21cea1b5-b8b8-49a7-ad55-9815503a2de3"/>
    <ds:schemaRef ds:uri="a777d6bd-13f9-427d-90d8-3493e6e613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4897</TotalTime>
  <Words>327</Words>
  <Application>Microsoft Office PowerPoint</Application>
  <PresentationFormat>Widescreen</PresentationFormat>
  <Paragraphs>82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Calibri</vt:lpstr>
      <vt:lpstr>Wingdings</vt:lpstr>
      <vt:lpstr>IIB Presentation</vt:lpstr>
      <vt:lpstr>2024 Bayesian Modelling Workshop</vt:lpstr>
      <vt:lpstr>Workshop Outline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Design of Experiment</vt:lpstr>
      <vt:lpstr>Bayesian Optimization</vt:lpstr>
      <vt:lpstr>Gaussian Process</vt:lpstr>
      <vt:lpstr>Smart Interface</vt:lpstr>
      <vt:lpstr>Smart Interface</vt:lpstr>
      <vt:lpstr>Smart Interface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진영</dc:creator>
  <cp:lastModifiedBy>Seungjae Lee</cp:lastModifiedBy>
  <cp:revision>42</cp:revision>
  <cp:lastPrinted>2023-12-11T17:41:59Z</cp:lastPrinted>
  <dcterms:created xsi:type="dcterms:W3CDTF">2019-12-19T12:24:54Z</dcterms:created>
  <dcterms:modified xsi:type="dcterms:W3CDTF">2024-07-30T03:19:23Z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0x0101007917C783DC76484FB8EE4E2E915C826D</vt:lpwstr>
  </property>
</Properties>
</file>